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3" r:id="rId1"/>
    <p:sldMasterId id="2147483656" r:id="rId2"/>
    <p:sldMasterId id="2147483680" r:id="rId3"/>
    <p:sldMasterId id="2147483685" r:id="rId4"/>
    <p:sldMasterId id="2147483699" r:id="rId5"/>
  </p:sldMasterIdLst>
  <p:notesMasterIdLst>
    <p:notesMasterId r:id="rId32"/>
  </p:notesMasterIdLst>
  <p:handoutMasterIdLst>
    <p:handoutMasterId r:id="rId33"/>
  </p:handoutMasterIdLst>
  <p:sldIdLst>
    <p:sldId id="282" r:id="rId6"/>
    <p:sldId id="365" r:id="rId7"/>
    <p:sldId id="349" r:id="rId8"/>
    <p:sldId id="366" r:id="rId9"/>
    <p:sldId id="351" r:id="rId10"/>
    <p:sldId id="369" r:id="rId11"/>
    <p:sldId id="370" r:id="rId12"/>
    <p:sldId id="361" r:id="rId13"/>
    <p:sldId id="371" r:id="rId14"/>
    <p:sldId id="360" r:id="rId15"/>
    <p:sldId id="372" r:id="rId16"/>
    <p:sldId id="373" r:id="rId17"/>
    <p:sldId id="375" r:id="rId18"/>
    <p:sldId id="374" r:id="rId19"/>
    <p:sldId id="359" r:id="rId20"/>
    <p:sldId id="376" r:id="rId21"/>
    <p:sldId id="381" r:id="rId22"/>
    <p:sldId id="364" r:id="rId23"/>
    <p:sldId id="377" r:id="rId24"/>
    <p:sldId id="378" r:id="rId25"/>
    <p:sldId id="379" r:id="rId26"/>
    <p:sldId id="380" r:id="rId27"/>
    <p:sldId id="358" r:id="rId28"/>
    <p:sldId id="367" r:id="rId29"/>
    <p:sldId id="368" r:id="rId30"/>
    <p:sldId id="382" r:id="rId3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5CB4"/>
    <a:srgbClr val="2D65C1"/>
    <a:srgbClr val="CCE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1AA9D-2DC5-4DF3-9960-EC1E9198D503}" v="58" dt="2025-01-27T19:27:46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34" autoAdjust="0"/>
    <p:restoredTop sz="94660"/>
  </p:normalViewPr>
  <p:slideViewPr>
    <p:cSldViewPr snapToGrid="0">
      <p:cViewPr>
        <p:scale>
          <a:sx n="100" d="100"/>
          <a:sy n="100" d="100"/>
        </p:scale>
        <p:origin x="144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774" y="10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smael de Fez Lava" userId="6bbf5d0e-81b8-4c04-8740-4e33a9d1e5b4" providerId="ADAL" clId="{2E763F76-A3C1-4EA4-94F8-10BEA8B77D88}"/>
    <pc:docChg chg="undo redo custSel addSld delSld modSld sldOrd">
      <pc:chgData name="Ismael de Fez Lava" userId="6bbf5d0e-81b8-4c04-8740-4e33a9d1e5b4" providerId="ADAL" clId="{2E763F76-A3C1-4EA4-94F8-10BEA8B77D88}" dt="2024-11-12T11:55:57.841" v="2077" actId="14100"/>
      <pc:docMkLst>
        <pc:docMk/>
      </pc:docMkLst>
      <pc:sldChg chg="delSp modSp mod">
        <pc:chgData name="Ismael de Fez Lava" userId="6bbf5d0e-81b8-4c04-8740-4e33a9d1e5b4" providerId="ADAL" clId="{2E763F76-A3C1-4EA4-94F8-10BEA8B77D88}" dt="2024-11-12T08:28:21.304" v="623" actId="20577"/>
        <pc:sldMkLst>
          <pc:docMk/>
          <pc:sldMk cId="1750651625" sldId="282"/>
        </pc:sldMkLst>
        <pc:spChg chg="mod">
          <ac:chgData name="Ismael de Fez Lava" userId="6bbf5d0e-81b8-4c04-8740-4e33a9d1e5b4" providerId="ADAL" clId="{2E763F76-A3C1-4EA4-94F8-10BEA8B77D88}" dt="2024-11-12T08:19:56.711" v="46" actId="20577"/>
          <ac:spMkLst>
            <pc:docMk/>
            <pc:sldMk cId="1750651625" sldId="282"/>
            <ac:spMk id="2" creationId="{1EB4345B-27F8-5C46-910A-A99377035315}"/>
          </ac:spMkLst>
        </pc:spChg>
        <pc:spChg chg="mod">
          <ac:chgData name="Ismael de Fez Lava" userId="6bbf5d0e-81b8-4c04-8740-4e33a9d1e5b4" providerId="ADAL" clId="{2E763F76-A3C1-4EA4-94F8-10BEA8B77D88}" dt="2024-11-12T08:21:09.238" v="145" actId="1036"/>
          <ac:spMkLst>
            <pc:docMk/>
            <pc:sldMk cId="1750651625" sldId="282"/>
            <ac:spMk id="5" creationId="{E795DF83-6A42-4B88-8123-C0484FD1FD54}"/>
          </ac:spMkLst>
        </pc:spChg>
        <pc:spChg chg="mod">
          <ac:chgData name="Ismael de Fez Lava" userId="6bbf5d0e-81b8-4c04-8740-4e33a9d1e5b4" providerId="ADAL" clId="{2E763F76-A3C1-4EA4-94F8-10BEA8B77D88}" dt="2024-11-12T08:28:21.304" v="623" actId="20577"/>
          <ac:spMkLst>
            <pc:docMk/>
            <pc:sldMk cId="1750651625" sldId="282"/>
            <ac:spMk id="6" creationId="{B050D7F9-BD30-4724-AD53-4CE5416C3576}"/>
          </ac:spMkLst>
        </pc:spChg>
      </pc:sldChg>
      <pc:sldChg chg="addSp delSp modSp mod">
        <pc:chgData name="Ismael de Fez Lava" userId="6bbf5d0e-81b8-4c04-8740-4e33a9d1e5b4" providerId="ADAL" clId="{2E763F76-A3C1-4EA4-94F8-10BEA8B77D88}" dt="2024-11-12T11:48:57.946" v="2054" actId="1035"/>
        <pc:sldMkLst>
          <pc:docMk/>
          <pc:sldMk cId="1195297186" sldId="347"/>
        </pc:sldMkLst>
      </pc:sldChg>
      <pc:sldChg chg="addSp modSp add mod ord">
        <pc:chgData name="Ismael de Fez Lava" userId="6bbf5d0e-81b8-4c04-8740-4e33a9d1e5b4" providerId="ADAL" clId="{2E763F76-A3C1-4EA4-94F8-10BEA8B77D88}" dt="2024-11-12T11:50:07.763" v="2065"/>
        <pc:sldMkLst>
          <pc:docMk/>
          <pc:sldMk cId="1824619499" sldId="348"/>
        </pc:sldMkLst>
      </pc:sldChg>
      <pc:sldChg chg="modSp add mod ord">
        <pc:chgData name="Ismael de Fez Lava" userId="6bbf5d0e-81b8-4c04-8740-4e33a9d1e5b4" providerId="ADAL" clId="{2E763F76-A3C1-4EA4-94F8-10BEA8B77D88}" dt="2024-11-12T11:48:51.764" v="2042" actId="113"/>
        <pc:sldMkLst>
          <pc:docMk/>
          <pc:sldMk cId="3752850664" sldId="349"/>
        </pc:sldMkLst>
        <pc:spChg chg="mod">
          <ac:chgData name="Ismael de Fez Lava" userId="6bbf5d0e-81b8-4c04-8740-4e33a9d1e5b4" providerId="ADAL" clId="{2E763F76-A3C1-4EA4-94F8-10BEA8B77D88}" dt="2024-11-12T08:26:22.430" v="529" actId="20577"/>
          <ac:spMkLst>
            <pc:docMk/>
            <pc:sldMk cId="3752850664" sldId="349"/>
            <ac:spMk id="3" creationId="{B6901644-364F-C7B5-3BDE-8AE0542765DD}"/>
          </ac:spMkLst>
        </pc:spChg>
        <pc:spChg chg="mod">
          <ac:chgData name="Ismael de Fez Lava" userId="6bbf5d0e-81b8-4c04-8740-4e33a9d1e5b4" providerId="ADAL" clId="{2E763F76-A3C1-4EA4-94F8-10BEA8B77D88}" dt="2024-11-12T11:48:51.764" v="2042" actId="113"/>
          <ac:spMkLst>
            <pc:docMk/>
            <pc:sldMk cId="3752850664" sldId="349"/>
            <ac:spMk id="6" creationId="{66C5A389-1BC8-2155-2EA5-85C93B6320C5}"/>
          </ac:spMkLst>
        </pc:spChg>
      </pc:sldChg>
      <pc:sldChg chg="addSp delSp modSp add mod">
        <pc:chgData name="Ismael de Fez Lava" userId="6bbf5d0e-81b8-4c04-8740-4e33a9d1e5b4" providerId="ADAL" clId="{2E763F76-A3C1-4EA4-94F8-10BEA8B77D88}" dt="2024-11-12T11:50:57.845" v="2071" actId="113"/>
        <pc:sldMkLst>
          <pc:docMk/>
          <pc:sldMk cId="736301371" sldId="351"/>
        </pc:sldMkLst>
        <pc:spChg chg="mod">
          <ac:chgData name="Ismael de Fez Lava" userId="6bbf5d0e-81b8-4c04-8740-4e33a9d1e5b4" providerId="ADAL" clId="{2E763F76-A3C1-4EA4-94F8-10BEA8B77D88}" dt="2024-11-12T08:57:21.274" v="704" actId="20577"/>
          <ac:spMkLst>
            <pc:docMk/>
            <pc:sldMk cId="736301371" sldId="351"/>
            <ac:spMk id="3" creationId="{C917B3F3-840B-719A-A0E3-E3859C9ACE84}"/>
          </ac:spMkLst>
        </pc:spChg>
        <pc:spChg chg="mod">
          <ac:chgData name="Ismael de Fez Lava" userId="6bbf5d0e-81b8-4c04-8740-4e33a9d1e5b4" providerId="ADAL" clId="{2E763F76-A3C1-4EA4-94F8-10BEA8B77D88}" dt="2024-11-12T11:50:57.845" v="2071" actId="113"/>
          <ac:spMkLst>
            <pc:docMk/>
            <pc:sldMk cId="736301371" sldId="351"/>
            <ac:spMk id="6" creationId="{DD1259F6-0751-59F5-468F-19FC9076AED2}"/>
          </ac:spMkLst>
        </pc:spChg>
        <pc:picChg chg="add mod">
          <ac:chgData name="Ismael de Fez Lava" userId="6bbf5d0e-81b8-4c04-8740-4e33a9d1e5b4" providerId="ADAL" clId="{2E763F76-A3C1-4EA4-94F8-10BEA8B77D88}" dt="2024-11-12T09:13:26.815" v="1084" actId="1076"/>
          <ac:picMkLst>
            <pc:docMk/>
            <pc:sldMk cId="736301371" sldId="351"/>
            <ac:picMk id="11" creationId="{A2FE6989-644B-471C-ADE4-7E737E857BEE}"/>
          </ac:picMkLst>
        </pc:picChg>
      </pc:sldChg>
      <pc:sldChg chg="addSp delSp modSp add mod">
        <pc:chgData name="Ismael de Fez Lava" userId="6bbf5d0e-81b8-4c04-8740-4e33a9d1e5b4" providerId="ADAL" clId="{2E763F76-A3C1-4EA4-94F8-10BEA8B77D88}" dt="2024-11-12T11:55:57.841" v="2077" actId="14100"/>
        <pc:sldMkLst>
          <pc:docMk/>
          <pc:sldMk cId="3568122722" sldId="358"/>
        </pc:sldMkLst>
        <pc:spChg chg="mod">
          <ac:chgData name="Ismael de Fez Lava" userId="6bbf5d0e-81b8-4c04-8740-4e33a9d1e5b4" providerId="ADAL" clId="{2E763F76-A3C1-4EA4-94F8-10BEA8B77D88}" dt="2024-11-12T09:01:28.961" v="975" actId="20577"/>
          <ac:spMkLst>
            <pc:docMk/>
            <pc:sldMk cId="3568122722" sldId="358"/>
            <ac:spMk id="3" creationId="{A0D88BE2-DF96-D741-39E5-5D72EEB609E1}"/>
          </ac:spMkLst>
        </pc:spChg>
        <pc:spChg chg="mod">
          <ac:chgData name="Ismael de Fez Lava" userId="6bbf5d0e-81b8-4c04-8740-4e33a9d1e5b4" providerId="ADAL" clId="{2E763F76-A3C1-4EA4-94F8-10BEA8B77D88}" dt="2024-11-12T11:55:57.841" v="2077" actId="14100"/>
          <ac:spMkLst>
            <pc:docMk/>
            <pc:sldMk cId="3568122722" sldId="358"/>
            <ac:spMk id="6" creationId="{8622E2A0-CDCC-0BCE-745A-0DB0A428F204}"/>
          </ac:spMkLst>
        </pc:spChg>
      </pc:sldChg>
      <pc:sldChg chg="addSp delSp modSp add mod">
        <pc:chgData name="Ismael de Fez Lava" userId="6bbf5d0e-81b8-4c04-8740-4e33a9d1e5b4" providerId="ADAL" clId="{2E763F76-A3C1-4EA4-94F8-10BEA8B77D88}" dt="2024-11-12T11:55:29.019" v="2076" actId="20577"/>
        <pc:sldMkLst>
          <pc:docMk/>
          <pc:sldMk cId="3245886214" sldId="359"/>
        </pc:sldMkLst>
        <pc:spChg chg="mod">
          <ac:chgData name="Ismael de Fez Lava" userId="6bbf5d0e-81b8-4c04-8740-4e33a9d1e5b4" providerId="ADAL" clId="{2E763F76-A3C1-4EA4-94F8-10BEA8B77D88}" dt="2024-11-12T09:00:08.768" v="907" actId="20577"/>
          <ac:spMkLst>
            <pc:docMk/>
            <pc:sldMk cId="3245886214" sldId="359"/>
            <ac:spMk id="3" creationId="{726A7BED-FA98-892F-AD84-AA0D35C07E06}"/>
          </ac:spMkLst>
        </pc:spChg>
        <pc:spChg chg="mod">
          <ac:chgData name="Ismael de Fez Lava" userId="6bbf5d0e-81b8-4c04-8740-4e33a9d1e5b4" providerId="ADAL" clId="{2E763F76-A3C1-4EA4-94F8-10BEA8B77D88}" dt="2024-11-12T11:55:29.019" v="2076" actId="20577"/>
          <ac:spMkLst>
            <pc:docMk/>
            <pc:sldMk cId="3245886214" sldId="359"/>
            <ac:spMk id="6" creationId="{A2D0A177-3DA3-B414-031A-16651CDEEA23}"/>
          </ac:spMkLst>
        </pc:spChg>
        <pc:picChg chg="add mod">
          <ac:chgData name="Ismael de Fez Lava" userId="6bbf5d0e-81b8-4c04-8740-4e33a9d1e5b4" providerId="ADAL" clId="{2E763F76-A3C1-4EA4-94F8-10BEA8B77D88}" dt="2024-11-12T09:14:03.915" v="1090" actId="207"/>
          <ac:picMkLst>
            <pc:docMk/>
            <pc:sldMk cId="3245886214" sldId="359"/>
            <ac:picMk id="5" creationId="{2E84AD95-E69B-8968-2B23-3C7CE8988BD7}"/>
          </ac:picMkLst>
        </pc:picChg>
      </pc:sldChg>
      <pc:sldChg chg="addSp delSp modSp add mod">
        <pc:chgData name="Ismael de Fez Lava" userId="6bbf5d0e-81b8-4c04-8740-4e33a9d1e5b4" providerId="ADAL" clId="{2E763F76-A3C1-4EA4-94F8-10BEA8B77D88}" dt="2024-11-12T11:55:10.745" v="2074" actId="14100"/>
        <pc:sldMkLst>
          <pc:docMk/>
          <pc:sldMk cId="3029024733" sldId="360"/>
        </pc:sldMkLst>
        <pc:spChg chg="mod">
          <ac:chgData name="Ismael de Fez Lava" userId="6bbf5d0e-81b8-4c04-8740-4e33a9d1e5b4" providerId="ADAL" clId="{2E763F76-A3C1-4EA4-94F8-10BEA8B77D88}" dt="2024-11-12T08:59:01.512" v="855" actId="20577"/>
          <ac:spMkLst>
            <pc:docMk/>
            <pc:sldMk cId="3029024733" sldId="360"/>
            <ac:spMk id="3" creationId="{BC69778E-54E7-257B-C122-4BCD25C9A9ED}"/>
          </ac:spMkLst>
        </pc:spChg>
        <pc:spChg chg="mod">
          <ac:chgData name="Ismael de Fez Lava" userId="6bbf5d0e-81b8-4c04-8740-4e33a9d1e5b4" providerId="ADAL" clId="{2E763F76-A3C1-4EA4-94F8-10BEA8B77D88}" dt="2024-11-12T11:55:10.745" v="2074" actId="14100"/>
          <ac:spMkLst>
            <pc:docMk/>
            <pc:sldMk cId="3029024733" sldId="360"/>
            <ac:spMk id="6" creationId="{5C8DE451-BCC0-3336-23F8-6E7038A0CAB6}"/>
          </ac:spMkLst>
        </pc:spChg>
        <pc:picChg chg="add mod">
          <ac:chgData name="Ismael de Fez Lava" userId="6bbf5d0e-81b8-4c04-8740-4e33a9d1e5b4" providerId="ADAL" clId="{2E763F76-A3C1-4EA4-94F8-10BEA8B77D88}" dt="2024-11-12T09:13:51.667" v="1088" actId="207"/>
          <ac:picMkLst>
            <pc:docMk/>
            <pc:sldMk cId="3029024733" sldId="360"/>
            <ac:picMk id="5" creationId="{41F70323-C88A-74A3-AB4E-138F9CC51C6F}"/>
          </ac:picMkLst>
        </pc:picChg>
      </pc:sldChg>
      <pc:sldChg chg="addSp delSp modSp add mod">
        <pc:chgData name="Ismael de Fez Lava" userId="6bbf5d0e-81b8-4c04-8740-4e33a9d1e5b4" providerId="ADAL" clId="{2E763F76-A3C1-4EA4-94F8-10BEA8B77D88}" dt="2024-11-12T11:33:34.667" v="1140" actId="478"/>
        <pc:sldMkLst>
          <pc:docMk/>
          <pc:sldMk cId="4216363233" sldId="361"/>
        </pc:sldMkLst>
        <pc:spChg chg="mod">
          <ac:chgData name="Ismael de Fez Lava" userId="6bbf5d0e-81b8-4c04-8740-4e33a9d1e5b4" providerId="ADAL" clId="{2E763F76-A3C1-4EA4-94F8-10BEA8B77D88}" dt="2024-11-12T08:58:28.564" v="834" actId="20577"/>
          <ac:spMkLst>
            <pc:docMk/>
            <pc:sldMk cId="4216363233" sldId="361"/>
            <ac:spMk id="3" creationId="{893EC8BA-03CE-D256-0651-3EC9D53DAC2F}"/>
          </ac:spMkLst>
        </pc:spChg>
        <pc:spChg chg="mod">
          <ac:chgData name="Ismael de Fez Lava" userId="6bbf5d0e-81b8-4c04-8740-4e33a9d1e5b4" providerId="ADAL" clId="{2E763F76-A3C1-4EA4-94F8-10BEA8B77D88}" dt="2024-11-12T09:17:00.911" v="1123" actId="207"/>
          <ac:spMkLst>
            <pc:docMk/>
            <pc:sldMk cId="4216363233" sldId="361"/>
            <ac:spMk id="6" creationId="{735F902A-D546-83D4-E90A-F40BB419A4D6}"/>
          </ac:spMkLst>
        </pc:spChg>
        <pc:picChg chg="add mod">
          <ac:chgData name="Ismael de Fez Lava" userId="6bbf5d0e-81b8-4c04-8740-4e33a9d1e5b4" providerId="ADAL" clId="{2E763F76-A3C1-4EA4-94F8-10BEA8B77D88}" dt="2024-11-12T09:13:38.502" v="1086" actId="1076"/>
          <ac:picMkLst>
            <pc:docMk/>
            <pc:sldMk cId="4216363233" sldId="361"/>
            <ac:picMk id="5" creationId="{D9D7F873-4C58-01E0-ABA2-1694F93C038F}"/>
          </ac:picMkLst>
        </pc:picChg>
      </pc:sldChg>
      <pc:sldChg chg="addSp delSp modSp add mod">
        <pc:chgData name="Ismael de Fez Lava" userId="6bbf5d0e-81b8-4c04-8740-4e33a9d1e5b4" providerId="ADAL" clId="{2E763F76-A3C1-4EA4-94F8-10BEA8B77D88}" dt="2024-11-12T11:33:24.677" v="1136" actId="478"/>
        <pc:sldMkLst>
          <pc:docMk/>
          <pc:sldMk cId="2825600928" sldId="362"/>
        </pc:sldMkLst>
      </pc:sldChg>
    </pc:docChg>
  </pc:docChgLst>
  <pc:docChgLst>
    <pc:chgData name="Ismael de Fez Lava" userId="6bbf5d0e-81b8-4c04-8740-4e33a9d1e5b4" providerId="ADAL" clId="{1C99D948-C9DB-469D-8917-C9ADE17E7FA5}"/>
    <pc:docChg chg="undo custSel modSld">
      <pc:chgData name="Ismael de Fez Lava" userId="6bbf5d0e-81b8-4c04-8740-4e33a9d1e5b4" providerId="ADAL" clId="{1C99D948-C9DB-469D-8917-C9ADE17E7FA5}" dt="2025-01-24T13:01:36.088" v="238" actId="113"/>
      <pc:docMkLst>
        <pc:docMk/>
      </pc:docMkLst>
      <pc:sldChg chg="modSp">
        <pc:chgData name="Ismael de Fez Lava" userId="6bbf5d0e-81b8-4c04-8740-4e33a9d1e5b4" providerId="ADAL" clId="{1C99D948-C9DB-469D-8917-C9ADE17E7FA5}" dt="2025-01-24T12:36:14.048" v="44" actId="20577"/>
        <pc:sldMkLst>
          <pc:docMk/>
          <pc:sldMk cId="1750651625" sldId="282"/>
        </pc:sldMkLst>
        <pc:spChg chg="mod">
          <ac:chgData name="Ismael de Fez Lava" userId="6bbf5d0e-81b8-4c04-8740-4e33a9d1e5b4" providerId="ADAL" clId="{1C99D948-C9DB-469D-8917-C9ADE17E7FA5}" dt="2025-01-24T12:36:14.048" v="44" actId="20577"/>
          <ac:spMkLst>
            <pc:docMk/>
            <pc:sldMk cId="1750651625" sldId="282"/>
            <ac:spMk id="6" creationId="{B050D7F9-BD30-4724-AD53-4CE5416C3576}"/>
          </ac:spMkLst>
        </pc:spChg>
      </pc:sldChg>
      <pc:sldChg chg="modSp">
        <pc:chgData name="Ismael de Fez Lava" userId="6bbf5d0e-81b8-4c04-8740-4e33a9d1e5b4" providerId="ADAL" clId="{1C99D948-C9DB-469D-8917-C9ADE17E7FA5}" dt="2025-01-24T12:55:18.291" v="94" actId="20577"/>
        <pc:sldMkLst>
          <pc:docMk/>
          <pc:sldMk cId="1195297186" sldId="347"/>
        </pc:sldMkLst>
      </pc:sldChg>
      <pc:sldChg chg="addSp delSp">
        <pc:chgData name="Ismael de Fez Lava" userId="6bbf5d0e-81b8-4c04-8740-4e33a9d1e5b4" providerId="ADAL" clId="{1C99D948-C9DB-469D-8917-C9ADE17E7FA5}" dt="2025-01-24T13:00:52.042" v="236"/>
        <pc:sldMkLst>
          <pc:docMk/>
          <pc:sldMk cId="3568122722" sldId="358"/>
        </pc:sldMkLst>
        <pc:picChg chg="add">
          <ac:chgData name="Ismael de Fez Lava" userId="6bbf5d0e-81b8-4c04-8740-4e33a9d1e5b4" providerId="ADAL" clId="{1C99D948-C9DB-469D-8917-C9ADE17E7FA5}" dt="2025-01-24T13:00:52.042" v="236"/>
          <ac:picMkLst>
            <pc:docMk/>
            <pc:sldMk cId="3568122722" sldId="358"/>
            <ac:picMk id="8" creationId="{52DD37FA-204B-40C4-908D-E754E6855D64}"/>
          </ac:picMkLst>
        </pc:picChg>
      </pc:sldChg>
      <pc:sldChg chg="modSp">
        <pc:chgData name="Ismael de Fez Lava" userId="6bbf5d0e-81b8-4c04-8740-4e33a9d1e5b4" providerId="ADAL" clId="{1C99D948-C9DB-469D-8917-C9ADE17E7FA5}" dt="2025-01-24T12:59:01.781" v="179" actId="20577"/>
        <pc:sldMkLst>
          <pc:docMk/>
          <pc:sldMk cId="3245886214" sldId="359"/>
        </pc:sldMkLst>
        <pc:spChg chg="mod">
          <ac:chgData name="Ismael de Fez Lava" userId="6bbf5d0e-81b8-4c04-8740-4e33a9d1e5b4" providerId="ADAL" clId="{1C99D948-C9DB-469D-8917-C9ADE17E7FA5}" dt="2025-01-24T12:59:01.781" v="179" actId="20577"/>
          <ac:spMkLst>
            <pc:docMk/>
            <pc:sldMk cId="3245886214" sldId="359"/>
            <ac:spMk id="6" creationId="{A2D0A177-3DA3-B414-031A-16651CDEEA23}"/>
          </ac:spMkLst>
        </pc:spChg>
      </pc:sldChg>
      <pc:sldChg chg="modSp">
        <pc:chgData name="Ismael de Fez Lava" userId="6bbf5d0e-81b8-4c04-8740-4e33a9d1e5b4" providerId="ADAL" clId="{1C99D948-C9DB-469D-8917-C9ADE17E7FA5}" dt="2025-01-24T12:56:43.030" v="100" actId="108"/>
        <pc:sldMkLst>
          <pc:docMk/>
          <pc:sldMk cId="4216363233" sldId="361"/>
        </pc:sldMkLst>
        <pc:spChg chg="mod">
          <ac:chgData name="Ismael de Fez Lava" userId="6bbf5d0e-81b8-4c04-8740-4e33a9d1e5b4" providerId="ADAL" clId="{1C99D948-C9DB-469D-8917-C9ADE17E7FA5}" dt="2025-01-24T12:56:43.030" v="100" actId="108"/>
          <ac:spMkLst>
            <pc:docMk/>
            <pc:sldMk cId="4216363233" sldId="361"/>
            <ac:spMk id="6" creationId="{735F902A-D546-83D4-E90A-F40BB419A4D6}"/>
          </ac:spMkLst>
        </pc:spChg>
      </pc:sldChg>
      <pc:sldChg chg="addSp delSp modSp">
        <pc:chgData name="Ismael de Fez Lava" userId="6bbf5d0e-81b8-4c04-8740-4e33a9d1e5b4" providerId="ADAL" clId="{1C99D948-C9DB-469D-8917-C9ADE17E7FA5}" dt="2025-01-24T13:01:36.088" v="238" actId="113"/>
        <pc:sldMkLst>
          <pc:docMk/>
          <pc:sldMk cId="2825600928" sldId="362"/>
        </pc:sldMkLst>
      </pc:sldChg>
      <pc:sldChg chg="modSp">
        <pc:chgData name="Ismael de Fez Lava" userId="6bbf5d0e-81b8-4c04-8740-4e33a9d1e5b4" providerId="ADAL" clId="{1C99D948-C9DB-469D-8917-C9ADE17E7FA5}" dt="2025-01-24T12:57:39.592" v="118" actId="113"/>
        <pc:sldMkLst>
          <pc:docMk/>
          <pc:sldMk cId="3163991401" sldId="363"/>
        </pc:sldMkLst>
      </pc:sldChg>
    </pc:docChg>
  </pc:docChgLst>
  <pc:docChgLst>
    <pc:chgData name="Ismael de Fez Lava" userId="6bbf5d0e-81b8-4c04-8740-4e33a9d1e5b4" providerId="ADAL" clId="{15A1AA9D-2DC5-4DF3-9960-EC1E9198D503}"/>
    <pc:docChg chg="undo custSel addSld delSld modSld sldOrd">
      <pc:chgData name="Ismael de Fez Lava" userId="6bbf5d0e-81b8-4c04-8740-4e33a9d1e5b4" providerId="ADAL" clId="{15A1AA9D-2DC5-4DF3-9960-EC1E9198D503}" dt="2025-01-27T19:30:33.430" v="2374" actId="20577"/>
      <pc:docMkLst>
        <pc:docMk/>
      </pc:docMkLst>
      <pc:sldChg chg="del">
        <pc:chgData name="Ismael de Fez Lava" userId="6bbf5d0e-81b8-4c04-8740-4e33a9d1e5b4" providerId="ADAL" clId="{15A1AA9D-2DC5-4DF3-9960-EC1E9198D503}" dt="2025-01-27T19:27:47.617" v="2247" actId="47"/>
        <pc:sldMkLst>
          <pc:docMk/>
          <pc:sldMk cId="2913579805" sldId="345"/>
        </pc:sldMkLst>
      </pc:sldChg>
      <pc:sldChg chg="addSp modSp del mod">
        <pc:chgData name="Ismael de Fez Lava" userId="6bbf5d0e-81b8-4c04-8740-4e33a9d1e5b4" providerId="ADAL" clId="{15A1AA9D-2DC5-4DF3-9960-EC1E9198D503}" dt="2025-01-27T16:14:14.020" v="405" actId="47"/>
        <pc:sldMkLst>
          <pc:docMk/>
          <pc:sldMk cId="1195297186" sldId="347"/>
        </pc:sldMkLst>
        <pc:spChg chg="add mod">
          <ac:chgData name="Ismael de Fez Lava" userId="6bbf5d0e-81b8-4c04-8740-4e33a9d1e5b4" providerId="ADAL" clId="{15A1AA9D-2DC5-4DF3-9960-EC1E9198D503}" dt="2025-01-27T15:53:47.137" v="13" actId="1076"/>
          <ac:spMkLst>
            <pc:docMk/>
            <pc:sldMk cId="1195297186" sldId="347"/>
            <ac:spMk id="7" creationId="{82207008-3A2E-AAAB-431B-CBB83CF6CB39}"/>
          </ac:spMkLst>
        </pc:spChg>
        <pc:cxnChg chg="add mod">
          <ac:chgData name="Ismael de Fez Lava" userId="6bbf5d0e-81b8-4c04-8740-4e33a9d1e5b4" providerId="ADAL" clId="{15A1AA9D-2DC5-4DF3-9960-EC1E9198D503}" dt="2025-01-27T15:53:29.832" v="9" actId="1076"/>
          <ac:cxnSpMkLst>
            <pc:docMk/>
            <pc:sldMk cId="1195297186" sldId="347"/>
            <ac:cxnSpMk id="5" creationId="{C797710F-95EB-8736-8DC1-C1E73DF75388}"/>
          </ac:cxnSpMkLst>
        </pc:cxnChg>
      </pc:sldChg>
      <pc:sldChg chg="add del">
        <pc:chgData name="Ismael de Fez Lava" userId="6bbf5d0e-81b8-4c04-8740-4e33a9d1e5b4" providerId="ADAL" clId="{15A1AA9D-2DC5-4DF3-9960-EC1E9198D503}" dt="2025-01-27T16:14:31.134" v="408" actId="47"/>
        <pc:sldMkLst>
          <pc:docMk/>
          <pc:sldMk cId="1824619499" sldId="348"/>
        </pc:sldMkLst>
      </pc:sldChg>
      <pc:sldChg chg="addSp delSp modSp mod">
        <pc:chgData name="Ismael de Fez Lava" userId="6bbf5d0e-81b8-4c04-8740-4e33a9d1e5b4" providerId="ADAL" clId="{15A1AA9D-2DC5-4DF3-9960-EC1E9198D503}" dt="2025-01-27T16:32:06.292" v="948" actId="20577"/>
        <pc:sldMkLst>
          <pc:docMk/>
          <pc:sldMk cId="3752850664" sldId="349"/>
        </pc:sldMkLst>
        <pc:spChg chg="mod">
          <ac:chgData name="Ismael de Fez Lava" userId="6bbf5d0e-81b8-4c04-8740-4e33a9d1e5b4" providerId="ADAL" clId="{15A1AA9D-2DC5-4DF3-9960-EC1E9198D503}" dt="2025-01-27T16:32:06.292" v="948" actId="20577"/>
          <ac:spMkLst>
            <pc:docMk/>
            <pc:sldMk cId="3752850664" sldId="349"/>
            <ac:spMk id="3" creationId="{B6901644-364F-C7B5-3BDE-8AE0542765DD}"/>
          </ac:spMkLst>
        </pc:spChg>
        <pc:spChg chg="mod">
          <ac:chgData name="Ismael de Fez Lava" userId="6bbf5d0e-81b8-4c04-8740-4e33a9d1e5b4" providerId="ADAL" clId="{15A1AA9D-2DC5-4DF3-9960-EC1E9198D503}" dt="2025-01-27T16:32:03.591" v="947" actId="14100"/>
          <ac:spMkLst>
            <pc:docMk/>
            <pc:sldMk cId="3752850664" sldId="349"/>
            <ac:spMk id="6" creationId="{66C5A389-1BC8-2155-2EA5-85C93B6320C5}"/>
          </ac:spMkLst>
        </pc:spChg>
        <pc:picChg chg="add del mod">
          <ac:chgData name="Ismael de Fez Lava" userId="6bbf5d0e-81b8-4c04-8740-4e33a9d1e5b4" providerId="ADAL" clId="{15A1AA9D-2DC5-4DF3-9960-EC1E9198D503}" dt="2025-01-27T16:17:07.519" v="490" actId="478"/>
          <ac:picMkLst>
            <pc:docMk/>
            <pc:sldMk cId="3752850664" sldId="349"/>
            <ac:picMk id="4" creationId="{E0D07E26-9DEA-A9E1-765F-E8A49DF95649}"/>
          </ac:picMkLst>
        </pc:picChg>
        <pc:picChg chg="add del mod">
          <ac:chgData name="Ismael de Fez Lava" userId="6bbf5d0e-81b8-4c04-8740-4e33a9d1e5b4" providerId="ADAL" clId="{15A1AA9D-2DC5-4DF3-9960-EC1E9198D503}" dt="2025-01-27T16:17:08.314" v="491" actId="478"/>
          <ac:picMkLst>
            <pc:docMk/>
            <pc:sldMk cId="3752850664" sldId="349"/>
            <ac:picMk id="5" creationId="{EAB8C5E0-F926-9245-D61A-8F37EE302EF6}"/>
          </ac:picMkLst>
        </pc:picChg>
      </pc:sldChg>
      <pc:sldChg chg="modSp mod">
        <pc:chgData name="Ismael de Fez Lava" userId="6bbf5d0e-81b8-4c04-8740-4e33a9d1e5b4" providerId="ADAL" clId="{15A1AA9D-2DC5-4DF3-9960-EC1E9198D503}" dt="2025-01-27T19:29:18.522" v="2290" actId="20577"/>
        <pc:sldMkLst>
          <pc:docMk/>
          <pc:sldMk cId="736301371" sldId="351"/>
        </pc:sldMkLst>
        <pc:spChg chg="mod">
          <ac:chgData name="Ismael de Fez Lava" userId="6bbf5d0e-81b8-4c04-8740-4e33a9d1e5b4" providerId="ADAL" clId="{15A1AA9D-2DC5-4DF3-9960-EC1E9198D503}" dt="2025-01-27T19:29:18.522" v="2290" actId="20577"/>
          <ac:spMkLst>
            <pc:docMk/>
            <pc:sldMk cId="736301371" sldId="351"/>
            <ac:spMk id="6" creationId="{DD1259F6-0751-59F5-468F-19FC9076AED2}"/>
          </ac:spMkLst>
        </pc:spChg>
      </pc:sldChg>
      <pc:sldChg chg="addSp modSp mod">
        <pc:chgData name="Ismael de Fez Lava" userId="6bbf5d0e-81b8-4c04-8740-4e33a9d1e5b4" providerId="ADAL" clId="{15A1AA9D-2DC5-4DF3-9960-EC1E9198D503}" dt="2025-01-27T19:24:39.333" v="2038" actId="14100"/>
        <pc:sldMkLst>
          <pc:docMk/>
          <pc:sldMk cId="3568122722" sldId="358"/>
        </pc:sldMkLst>
        <pc:spChg chg="add mod">
          <ac:chgData name="Ismael de Fez Lava" userId="6bbf5d0e-81b8-4c04-8740-4e33a9d1e5b4" providerId="ADAL" clId="{15A1AA9D-2DC5-4DF3-9960-EC1E9198D503}" dt="2025-01-27T19:24:39.333" v="2038" actId="14100"/>
          <ac:spMkLst>
            <pc:docMk/>
            <pc:sldMk cId="3568122722" sldId="358"/>
            <ac:spMk id="4" creationId="{232A75DA-EF4D-1B4D-FAB4-80C47658C4E1}"/>
          </ac:spMkLst>
        </pc:spChg>
        <pc:spChg chg="mod">
          <ac:chgData name="Ismael de Fez Lava" userId="6bbf5d0e-81b8-4c04-8740-4e33a9d1e5b4" providerId="ADAL" clId="{15A1AA9D-2DC5-4DF3-9960-EC1E9198D503}" dt="2025-01-27T19:23:56.753" v="1980" actId="6549"/>
          <ac:spMkLst>
            <pc:docMk/>
            <pc:sldMk cId="3568122722" sldId="358"/>
            <ac:spMk id="6" creationId="{8622E2A0-CDCC-0BCE-745A-0DB0A428F204}"/>
          </ac:spMkLst>
        </pc:spChg>
      </pc:sldChg>
      <pc:sldChg chg="modSp mod">
        <pc:chgData name="Ismael de Fez Lava" userId="6bbf5d0e-81b8-4c04-8740-4e33a9d1e5b4" providerId="ADAL" clId="{15A1AA9D-2DC5-4DF3-9960-EC1E9198D503}" dt="2025-01-27T19:25:02.188" v="2039" actId="6549"/>
        <pc:sldMkLst>
          <pc:docMk/>
          <pc:sldMk cId="3245886214" sldId="359"/>
        </pc:sldMkLst>
        <pc:spChg chg="mod">
          <ac:chgData name="Ismael de Fez Lava" userId="6bbf5d0e-81b8-4c04-8740-4e33a9d1e5b4" providerId="ADAL" clId="{15A1AA9D-2DC5-4DF3-9960-EC1E9198D503}" dt="2025-01-27T19:25:02.188" v="2039" actId="6549"/>
          <ac:spMkLst>
            <pc:docMk/>
            <pc:sldMk cId="3245886214" sldId="359"/>
            <ac:spMk id="6" creationId="{A2D0A177-3DA3-B414-031A-16651CDEEA23}"/>
          </ac:spMkLst>
        </pc:spChg>
      </pc:sldChg>
      <pc:sldChg chg="modSp mod">
        <pc:chgData name="Ismael de Fez Lava" userId="6bbf5d0e-81b8-4c04-8740-4e33a9d1e5b4" providerId="ADAL" clId="{15A1AA9D-2DC5-4DF3-9960-EC1E9198D503}" dt="2025-01-27T18:58:45.179" v="1503" actId="20577"/>
        <pc:sldMkLst>
          <pc:docMk/>
          <pc:sldMk cId="3029024733" sldId="360"/>
        </pc:sldMkLst>
        <pc:spChg chg="mod">
          <ac:chgData name="Ismael de Fez Lava" userId="6bbf5d0e-81b8-4c04-8740-4e33a9d1e5b4" providerId="ADAL" clId="{15A1AA9D-2DC5-4DF3-9960-EC1E9198D503}" dt="2025-01-27T18:58:45.179" v="1503" actId="20577"/>
          <ac:spMkLst>
            <pc:docMk/>
            <pc:sldMk cId="3029024733" sldId="360"/>
            <ac:spMk id="6" creationId="{5C8DE451-BCC0-3336-23F8-6E7038A0CAB6}"/>
          </ac:spMkLst>
        </pc:spChg>
      </pc:sldChg>
      <pc:sldChg chg="modSp mod">
        <pc:chgData name="Ismael de Fez Lava" userId="6bbf5d0e-81b8-4c04-8740-4e33a9d1e5b4" providerId="ADAL" clId="{15A1AA9D-2DC5-4DF3-9960-EC1E9198D503}" dt="2025-01-27T19:29:11.466" v="2289" actId="255"/>
        <pc:sldMkLst>
          <pc:docMk/>
          <pc:sldMk cId="4216363233" sldId="361"/>
        </pc:sldMkLst>
        <pc:spChg chg="mod">
          <ac:chgData name="Ismael de Fez Lava" userId="6bbf5d0e-81b8-4c04-8740-4e33a9d1e5b4" providerId="ADAL" clId="{15A1AA9D-2DC5-4DF3-9960-EC1E9198D503}" dt="2025-01-27T19:29:11.466" v="2289" actId="255"/>
          <ac:spMkLst>
            <pc:docMk/>
            <pc:sldMk cId="4216363233" sldId="361"/>
            <ac:spMk id="6" creationId="{735F902A-D546-83D4-E90A-F40BB419A4D6}"/>
          </ac:spMkLst>
        </pc:spChg>
      </pc:sldChg>
      <pc:sldChg chg="del">
        <pc:chgData name="Ismael de Fez Lava" userId="6bbf5d0e-81b8-4c04-8740-4e33a9d1e5b4" providerId="ADAL" clId="{15A1AA9D-2DC5-4DF3-9960-EC1E9198D503}" dt="2025-01-27T18:25:37.456" v="1092" actId="47"/>
        <pc:sldMkLst>
          <pc:docMk/>
          <pc:sldMk cId="2825600928" sldId="362"/>
        </pc:sldMkLst>
      </pc:sldChg>
      <pc:sldChg chg="del">
        <pc:chgData name="Ismael de Fez Lava" userId="6bbf5d0e-81b8-4c04-8740-4e33a9d1e5b4" providerId="ADAL" clId="{15A1AA9D-2DC5-4DF3-9960-EC1E9198D503}" dt="2025-01-27T18:23:17.696" v="1001" actId="47"/>
        <pc:sldMkLst>
          <pc:docMk/>
          <pc:sldMk cId="3163991401" sldId="363"/>
        </pc:sldMkLst>
      </pc:sldChg>
      <pc:sldChg chg="modSp mod">
        <pc:chgData name="Ismael de Fez Lava" userId="6bbf5d0e-81b8-4c04-8740-4e33a9d1e5b4" providerId="ADAL" clId="{15A1AA9D-2DC5-4DF3-9960-EC1E9198D503}" dt="2025-01-27T19:30:33.430" v="2374" actId="20577"/>
        <pc:sldMkLst>
          <pc:docMk/>
          <pc:sldMk cId="3257597347" sldId="364"/>
        </pc:sldMkLst>
        <pc:spChg chg="mod">
          <ac:chgData name="Ismael de Fez Lava" userId="6bbf5d0e-81b8-4c04-8740-4e33a9d1e5b4" providerId="ADAL" clId="{15A1AA9D-2DC5-4DF3-9960-EC1E9198D503}" dt="2025-01-27T19:30:33.430" v="2374" actId="20577"/>
          <ac:spMkLst>
            <pc:docMk/>
            <pc:sldMk cId="3257597347" sldId="364"/>
            <ac:spMk id="6" creationId="{512D5810-35DD-D191-9461-2A38F3F3D865}"/>
          </ac:spMkLst>
        </pc:spChg>
      </pc:sldChg>
      <pc:sldChg chg="addSp delSp modSp add mod">
        <pc:chgData name="Ismael de Fez Lava" userId="6bbf5d0e-81b8-4c04-8740-4e33a9d1e5b4" providerId="ADAL" clId="{15A1AA9D-2DC5-4DF3-9960-EC1E9198D503}" dt="2025-01-27T16:16:00.580" v="482" actId="114"/>
        <pc:sldMkLst>
          <pc:docMk/>
          <pc:sldMk cId="3469148472" sldId="365"/>
        </pc:sldMkLst>
        <pc:spChg chg="add mod">
          <ac:chgData name="Ismael de Fez Lava" userId="6bbf5d0e-81b8-4c04-8740-4e33a9d1e5b4" providerId="ADAL" clId="{15A1AA9D-2DC5-4DF3-9960-EC1E9198D503}" dt="2025-01-27T15:59:19.990" v="171" actId="1035"/>
          <ac:spMkLst>
            <pc:docMk/>
            <pc:sldMk cId="3469148472" sldId="365"/>
            <ac:spMk id="4" creationId="{018953E8-47BB-4D74-C02F-C7ACBFE5A290}"/>
          </ac:spMkLst>
        </pc:spChg>
        <pc:spChg chg="mod">
          <ac:chgData name="Ismael de Fez Lava" userId="6bbf5d0e-81b8-4c04-8740-4e33a9d1e5b4" providerId="ADAL" clId="{15A1AA9D-2DC5-4DF3-9960-EC1E9198D503}" dt="2025-01-27T16:15:58.080" v="481" actId="114"/>
          <ac:spMkLst>
            <pc:docMk/>
            <pc:sldMk cId="3469148472" sldId="365"/>
            <ac:spMk id="6" creationId="{FFD377E2-09B0-CAE7-7F9C-0B465A1D661E}"/>
          </ac:spMkLst>
        </pc:spChg>
        <pc:spChg chg="mod">
          <ac:chgData name="Ismael de Fez Lava" userId="6bbf5d0e-81b8-4c04-8740-4e33a9d1e5b4" providerId="ADAL" clId="{15A1AA9D-2DC5-4DF3-9960-EC1E9198D503}" dt="2025-01-27T15:59:19.990" v="171" actId="1035"/>
          <ac:spMkLst>
            <pc:docMk/>
            <pc:sldMk cId="3469148472" sldId="365"/>
            <ac:spMk id="7" creationId="{8399EFF1-CAA0-B3D9-B7AF-A0F2AE7A73DD}"/>
          </ac:spMkLst>
        </pc:spChg>
        <pc:spChg chg="add mod">
          <ac:chgData name="Ismael de Fez Lava" userId="6bbf5d0e-81b8-4c04-8740-4e33a9d1e5b4" providerId="ADAL" clId="{15A1AA9D-2DC5-4DF3-9960-EC1E9198D503}" dt="2025-01-27T16:04:16.260" v="276" actId="1037"/>
          <ac:spMkLst>
            <pc:docMk/>
            <pc:sldMk cId="3469148472" sldId="365"/>
            <ac:spMk id="8" creationId="{58208054-AE84-81EE-34A9-B4BDF8AA2AC8}"/>
          </ac:spMkLst>
        </pc:spChg>
        <pc:spChg chg="add mod">
          <ac:chgData name="Ismael de Fez Lava" userId="6bbf5d0e-81b8-4c04-8740-4e33a9d1e5b4" providerId="ADAL" clId="{15A1AA9D-2DC5-4DF3-9960-EC1E9198D503}" dt="2025-01-27T15:59:19.990" v="171" actId="1035"/>
          <ac:spMkLst>
            <pc:docMk/>
            <pc:sldMk cId="3469148472" sldId="365"/>
            <ac:spMk id="9" creationId="{898E83F8-070E-53AA-27C5-4A8968563921}"/>
          </ac:spMkLst>
        </pc:spChg>
        <pc:spChg chg="add mod">
          <ac:chgData name="Ismael de Fez Lava" userId="6bbf5d0e-81b8-4c04-8740-4e33a9d1e5b4" providerId="ADAL" clId="{15A1AA9D-2DC5-4DF3-9960-EC1E9198D503}" dt="2025-01-27T15:59:19.990" v="171" actId="1035"/>
          <ac:spMkLst>
            <pc:docMk/>
            <pc:sldMk cId="3469148472" sldId="365"/>
            <ac:spMk id="10" creationId="{50268672-BD46-629A-ABD9-9B7310AE6A57}"/>
          </ac:spMkLst>
        </pc:spChg>
        <pc:spChg chg="add mod">
          <ac:chgData name="Ismael de Fez Lava" userId="6bbf5d0e-81b8-4c04-8740-4e33a9d1e5b4" providerId="ADAL" clId="{15A1AA9D-2DC5-4DF3-9960-EC1E9198D503}" dt="2025-01-27T16:04:22.070" v="299" actId="1038"/>
          <ac:spMkLst>
            <pc:docMk/>
            <pc:sldMk cId="3469148472" sldId="365"/>
            <ac:spMk id="13" creationId="{2CE39BF2-8A7B-B1B9-218A-C2A146CF98E4}"/>
          </ac:spMkLst>
        </pc:spChg>
        <pc:spChg chg="add mod">
          <ac:chgData name="Ismael de Fez Lava" userId="6bbf5d0e-81b8-4c04-8740-4e33a9d1e5b4" providerId="ADAL" clId="{15A1AA9D-2DC5-4DF3-9960-EC1E9198D503}" dt="2025-01-27T16:15:54" v="479" actId="114"/>
          <ac:spMkLst>
            <pc:docMk/>
            <pc:sldMk cId="3469148472" sldId="365"/>
            <ac:spMk id="14" creationId="{B443D1BC-C75C-1E05-9ED5-654594EEBC26}"/>
          </ac:spMkLst>
        </pc:spChg>
        <pc:spChg chg="add del mod">
          <ac:chgData name="Ismael de Fez Lava" userId="6bbf5d0e-81b8-4c04-8740-4e33a9d1e5b4" providerId="ADAL" clId="{15A1AA9D-2DC5-4DF3-9960-EC1E9198D503}" dt="2025-01-27T16:02:51.170" v="242" actId="478"/>
          <ac:spMkLst>
            <pc:docMk/>
            <pc:sldMk cId="3469148472" sldId="365"/>
            <ac:spMk id="17" creationId="{C3B86880-ED86-DB2A-EDDD-5D77BDE77DB4}"/>
          </ac:spMkLst>
        </pc:spChg>
        <pc:spChg chg="add del">
          <ac:chgData name="Ismael de Fez Lava" userId="6bbf5d0e-81b8-4c04-8740-4e33a9d1e5b4" providerId="ADAL" clId="{15A1AA9D-2DC5-4DF3-9960-EC1E9198D503}" dt="2025-01-27T16:04:18.560" v="278" actId="478"/>
          <ac:spMkLst>
            <pc:docMk/>
            <pc:sldMk cId="3469148472" sldId="365"/>
            <ac:spMk id="30" creationId="{E6427404-74CE-B21C-6AD8-8E1CB95174C8}"/>
          </ac:spMkLst>
        </pc:spChg>
        <pc:spChg chg="add del mod">
          <ac:chgData name="Ismael de Fez Lava" userId="6bbf5d0e-81b8-4c04-8740-4e33a9d1e5b4" providerId="ADAL" clId="{15A1AA9D-2DC5-4DF3-9960-EC1E9198D503}" dt="2025-01-27T16:04:17.640" v="277" actId="478"/>
          <ac:spMkLst>
            <pc:docMk/>
            <pc:sldMk cId="3469148472" sldId="365"/>
            <ac:spMk id="31" creationId="{C3A937F5-F76C-F062-F1E6-66CCB22944EB}"/>
          </ac:spMkLst>
        </pc:spChg>
        <pc:spChg chg="add mod ord">
          <ac:chgData name="Ismael de Fez Lava" userId="6bbf5d0e-81b8-4c04-8740-4e33a9d1e5b4" providerId="ADAL" clId="{15A1AA9D-2DC5-4DF3-9960-EC1E9198D503}" dt="2025-01-27T16:15:51.450" v="478" actId="114"/>
          <ac:spMkLst>
            <pc:docMk/>
            <pc:sldMk cId="3469148472" sldId="365"/>
            <ac:spMk id="36" creationId="{A3D1087E-D19E-625A-2810-76E15BDE516C}"/>
          </ac:spMkLst>
        </pc:spChg>
        <pc:spChg chg="add mod">
          <ac:chgData name="Ismael de Fez Lava" userId="6bbf5d0e-81b8-4c04-8740-4e33a9d1e5b4" providerId="ADAL" clId="{15A1AA9D-2DC5-4DF3-9960-EC1E9198D503}" dt="2025-01-27T16:16:00.580" v="482" actId="114"/>
          <ac:spMkLst>
            <pc:docMk/>
            <pc:sldMk cId="3469148472" sldId="365"/>
            <ac:spMk id="37" creationId="{AD2F4E89-1084-C535-4F16-14A0334DFE38}"/>
          </ac:spMkLst>
        </pc:spChg>
        <pc:spChg chg="add mod">
          <ac:chgData name="Ismael de Fez Lava" userId="6bbf5d0e-81b8-4c04-8740-4e33a9d1e5b4" providerId="ADAL" clId="{15A1AA9D-2DC5-4DF3-9960-EC1E9198D503}" dt="2025-01-27T16:15:56.329" v="480" actId="114"/>
          <ac:spMkLst>
            <pc:docMk/>
            <pc:sldMk cId="3469148472" sldId="365"/>
            <ac:spMk id="38" creationId="{CA5A63A9-1F54-8910-C86B-F1B1F0AB0878}"/>
          </ac:spMkLst>
        </pc:spChg>
        <pc:spChg chg="add mod">
          <ac:chgData name="Ismael de Fez Lava" userId="6bbf5d0e-81b8-4c04-8740-4e33a9d1e5b4" providerId="ADAL" clId="{15A1AA9D-2DC5-4DF3-9960-EC1E9198D503}" dt="2025-01-27T16:15:42.696" v="477" actId="1076"/>
          <ac:spMkLst>
            <pc:docMk/>
            <pc:sldMk cId="3469148472" sldId="365"/>
            <ac:spMk id="52" creationId="{D3E2890A-AC9D-B5BD-546C-BB65C463C2AC}"/>
          </ac:spMkLst>
        </pc:spChg>
        <pc:cxnChg chg="mod">
          <ac:chgData name="Ismael de Fez Lava" userId="6bbf5d0e-81b8-4c04-8740-4e33a9d1e5b4" providerId="ADAL" clId="{15A1AA9D-2DC5-4DF3-9960-EC1E9198D503}" dt="2025-01-27T16:05:03.784" v="317" actId="14100"/>
          <ac:cxnSpMkLst>
            <pc:docMk/>
            <pc:sldMk cId="3469148472" sldId="365"/>
            <ac:cxnSpMk id="5" creationId="{4DDB6E17-EB4B-6BA9-B73D-5D79D1FD0075}"/>
          </ac:cxnSpMkLst>
        </pc:cxnChg>
        <pc:cxnChg chg="add mod">
          <ac:chgData name="Ismael de Fez Lava" userId="6bbf5d0e-81b8-4c04-8740-4e33a9d1e5b4" providerId="ADAL" clId="{15A1AA9D-2DC5-4DF3-9960-EC1E9198D503}" dt="2025-01-27T16:09:40.040" v="353" actId="14100"/>
          <ac:cxnSpMkLst>
            <pc:docMk/>
            <pc:sldMk cId="3469148472" sldId="365"/>
            <ac:cxnSpMk id="19" creationId="{20E89F8E-F5BF-4AA8-ED56-77BD89BB642B}"/>
          </ac:cxnSpMkLst>
        </pc:cxnChg>
        <pc:cxnChg chg="add mod">
          <ac:chgData name="Ismael de Fez Lava" userId="6bbf5d0e-81b8-4c04-8740-4e33a9d1e5b4" providerId="ADAL" clId="{15A1AA9D-2DC5-4DF3-9960-EC1E9198D503}" dt="2025-01-27T16:04:41.328" v="315" actId="14100"/>
          <ac:cxnSpMkLst>
            <pc:docMk/>
            <pc:sldMk cId="3469148472" sldId="365"/>
            <ac:cxnSpMk id="20" creationId="{C16D8032-8E81-F72F-6516-6D850E80BAF4}"/>
          </ac:cxnSpMkLst>
        </pc:cxnChg>
        <pc:cxnChg chg="add mod">
          <ac:chgData name="Ismael de Fez Lava" userId="6bbf5d0e-81b8-4c04-8740-4e33a9d1e5b4" providerId="ADAL" clId="{15A1AA9D-2DC5-4DF3-9960-EC1E9198D503}" dt="2025-01-27T16:10:13.424" v="367" actId="14100"/>
          <ac:cxnSpMkLst>
            <pc:docMk/>
            <pc:sldMk cId="3469148472" sldId="365"/>
            <ac:cxnSpMk id="22" creationId="{53F5B3CC-AFB6-4428-C519-B5ABBDB22C99}"/>
          </ac:cxnSpMkLst>
        </pc:cxnChg>
        <pc:cxnChg chg="add mod">
          <ac:chgData name="Ismael de Fez Lava" userId="6bbf5d0e-81b8-4c04-8740-4e33a9d1e5b4" providerId="ADAL" clId="{15A1AA9D-2DC5-4DF3-9960-EC1E9198D503}" dt="2025-01-27T16:04:37.055" v="313" actId="1076"/>
          <ac:cxnSpMkLst>
            <pc:docMk/>
            <pc:sldMk cId="3469148472" sldId="365"/>
            <ac:cxnSpMk id="24" creationId="{2000211A-92F2-C930-4DD6-D60EC25CF35A}"/>
          </ac:cxnSpMkLst>
        </pc:cxnChg>
        <pc:cxnChg chg="add mod">
          <ac:chgData name="Ismael de Fez Lava" userId="6bbf5d0e-81b8-4c04-8740-4e33a9d1e5b4" providerId="ADAL" clId="{15A1AA9D-2DC5-4DF3-9960-EC1E9198D503}" dt="2025-01-27T16:11:25.200" v="386" actId="14100"/>
          <ac:cxnSpMkLst>
            <pc:docMk/>
            <pc:sldMk cId="3469148472" sldId="365"/>
            <ac:cxnSpMk id="41" creationId="{CD27E4D8-7D98-27DD-49D6-0DB2CD4A6CD6}"/>
          </ac:cxnSpMkLst>
        </pc:cxnChg>
        <pc:cxnChg chg="add mod">
          <ac:chgData name="Ismael de Fez Lava" userId="6bbf5d0e-81b8-4c04-8740-4e33a9d1e5b4" providerId="ADAL" clId="{15A1AA9D-2DC5-4DF3-9960-EC1E9198D503}" dt="2025-01-27T16:11:31.064" v="388" actId="1076"/>
          <ac:cxnSpMkLst>
            <pc:docMk/>
            <pc:sldMk cId="3469148472" sldId="365"/>
            <ac:cxnSpMk id="43" creationId="{32CD195D-F67C-03B3-EDD4-90BA5BE30CA1}"/>
          </ac:cxnSpMkLst>
        </pc:cxnChg>
        <pc:cxnChg chg="add mod">
          <ac:chgData name="Ismael de Fez Lava" userId="6bbf5d0e-81b8-4c04-8740-4e33a9d1e5b4" providerId="ADAL" clId="{15A1AA9D-2DC5-4DF3-9960-EC1E9198D503}" dt="2025-01-27T16:11:37.824" v="390" actId="1076"/>
          <ac:cxnSpMkLst>
            <pc:docMk/>
            <pc:sldMk cId="3469148472" sldId="365"/>
            <ac:cxnSpMk id="44" creationId="{B83ECFB1-D724-29E1-2D07-5A804315E859}"/>
          </ac:cxnSpMkLst>
        </pc:cxnChg>
        <pc:cxnChg chg="add mod">
          <ac:chgData name="Ismael de Fez Lava" userId="6bbf5d0e-81b8-4c04-8740-4e33a9d1e5b4" providerId="ADAL" clId="{15A1AA9D-2DC5-4DF3-9960-EC1E9198D503}" dt="2025-01-27T16:12:04.448" v="393" actId="14100"/>
          <ac:cxnSpMkLst>
            <pc:docMk/>
            <pc:sldMk cId="3469148472" sldId="365"/>
            <ac:cxnSpMk id="45" creationId="{7F22FB5D-E586-0AC4-151C-68010B3DEBBF}"/>
          </ac:cxnSpMkLst>
        </pc:cxnChg>
        <pc:cxnChg chg="add mod">
          <ac:chgData name="Ismael de Fez Lava" userId="6bbf5d0e-81b8-4c04-8740-4e33a9d1e5b4" providerId="ADAL" clId="{15A1AA9D-2DC5-4DF3-9960-EC1E9198D503}" dt="2025-01-27T16:12:37.313" v="399" actId="692"/>
          <ac:cxnSpMkLst>
            <pc:docMk/>
            <pc:sldMk cId="3469148472" sldId="365"/>
            <ac:cxnSpMk id="47" creationId="{7118E322-A454-50C9-D844-23B743E439E6}"/>
          </ac:cxnSpMkLst>
        </pc:cxnChg>
        <pc:cxnChg chg="add mod">
          <ac:chgData name="Ismael de Fez Lava" userId="6bbf5d0e-81b8-4c04-8740-4e33a9d1e5b4" providerId="ADAL" clId="{15A1AA9D-2DC5-4DF3-9960-EC1E9198D503}" dt="2025-01-27T16:13:21.136" v="403" actId="1076"/>
          <ac:cxnSpMkLst>
            <pc:docMk/>
            <pc:sldMk cId="3469148472" sldId="365"/>
            <ac:cxnSpMk id="51" creationId="{9DC5B7E6-D0F6-F3EC-0485-D6A52188EB73}"/>
          </ac:cxnSpMkLst>
        </pc:cxnChg>
      </pc:sldChg>
      <pc:sldChg chg="addSp delSp modSp add mod">
        <pc:chgData name="Ismael de Fez Lava" userId="6bbf5d0e-81b8-4c04-8740-4e33a9d1e5b4" providerId="ADAL" clId="{15A1AA9D-2DC5-4DF3-9960-EC1E9198D503}" dt="2025-01-27T16:24:37.540" v="618" actId="255"/>
        <pc:sldMkLst>
          <pc:docMk/>
          <pc:sldMk cId="315096941" sldId="366"/>
        </pc:sldMkLst>
        <pc:spChg chg="mod">
          <ac:chgData name="Ismael de Fez Lava" userId="6bbf5d0e-81b8-4c04-8740-4e33a9d1e5b4" providerId="ADAL" clId="{15A1AA9D-2DC5-4DF3-9960-EC1E9198D503}" dt="2025-01-27T16:17:38.259" v="526" actId="20577"/>
          <ac:spMkLst>
            <pc:docMk/>
            <pc:sldMk cId="315096941" sldId="366"/>
            <ac:spMk id="3" creationId="{914F962B-71D5-87AC-8B98-B232937E9DDE}"/>
          </ac:spMkLst>
        </pc:spChg>
        <pc:spChg chg="mod ord">
          <ac:chgData name="Ismael de Fez Lava" userId="6bbf5d0e-81b8-4c04-8740-4e33a9d1e5b4" providerId="ADAL" clId="{15A1AA9D-2DC5-4DF3-9960-EC1E9198D503}" dt="2025-01-27T16:24:37.540" v="618" actId="255"/>
          <ac:spMkLst>
            <pc:docMk/>
            <pc:sldMk cId="315096941" sldId="366"/>
            <ac:spMk id="6" creationId="{3FB02C53-E649-539F-95F5-9CDC934E17D9}"/>
          </ac:spMkLst>
        </pc:spChg>
        <pc:spChg chg="add del mod">
          <ac:chgData name="Ismael de Fez Lava" userId="6bbf5d0e-81b8-4c04-8740-4e33a9d1e5b4" providerId="ADAL" clId="{15A1AA9D-2DC5-4DF3-9960-EC1E9198D503}" dt="2025-01-27T16:22:33.970" v="596" actId="478"/>
          <ac:spMkLst>
            <pc:docMk/>
            <pc:sldMk cId="315096941" sldId="366"/>
            <ac:spMk id="11" creationId="{F9E84360-6632-148F-23F8-9B706298217B}"/>
          </ac:spMkLst>
        </pc:spChg>
        <pc:picChg chg="mod">
          <ac:chgData name="Ismael de Fez Lava" userId="6bbf5d0e-81b8-4c04-8740-4e33a9d1e5b4" providerId="ADAL" clId="{15A1AA9D-2DC5-4DF3-9960-EC1E9198D503}" dt="2025-01-27T16:20:10.680" v="571" actId="1076"/>
          <ac:picMkLst>
            <pc:docMk/>
            <pc:sldMk cId="315096941" sldId="366"/>
            <ac:picMk id="4" creationId="{02BF642B-065A-62E7-8F53-9EA833BF7626}"/>
          </ac:picMkLst>
        </pc:picChg>
        <pc:picChg chg="mod">
          <ac:chgData name="Ismael de Fez Lava" userId="6bbf5d0e-81b8-4c04-8740-4e33a9d1e5b4" providerId="ADAL" clId="{15A1AA9D-2DC5-4DF3-9960-EC1E9198D503}" dt="2025-01-27T16:20:13.263" v="572" actId="1076"/>
          <ac:picMkLst>
            <pc:docMk/>
            <pc:sldMk cId="315096941" sldId="366"/>
            <ac:picMk id="5" creationId="{5881B1C0-B723-D093-7F8A-B7AFDD164545}"/>
          </ac:picMkLst>
        </pc:picChg>
        <pc:picChg chg="add mod">
          <ac:chgData name="Ismael de Fez Lava" userId="6bbf5d0e-81b8-4c04-8740-4e33a9d1e5b4" providerId="ADAL" clId="{15A1AA9D-2DC5-4DF3-9960-EC1E9198D503}" dt="2025-01-27T16:20:14.999" v="573" actId="1076"/>
          <ac:picMkLst>
            <pc:docMk/>
            <pc:sldMk cId="315096941" sldId="366"/>
            <ac:picMk id="7" creationId="{9B4A68CA-577F-DBB1-D11B-A78D16DB082D}"/>
          </ac:picMkLst>
        </pc:picChg>
        <pc:picChg chg="add mod">
          <ac:chgData name="Ismael de Fez Lava" userId="6bbf5d0e-81b8-4c04-8740-4e33a9d1e5b4" providerId="ADAL" clId="{15A1AA9D-2DC5-4DF3-9960-EC1E9198D503}" dt="2025-01-27T16:20:25.351" v="574" actId="1076"/>
          <ac:picMkLst>
            <pc:docMk/>
            <pc:sldMk cId="315096941" sldId="366"/>
            <ac:picMk id="8" creationId="{98B73BFF-A21E-D677-45CD-C3CD4F9A23B4}"/>
          </ac:picMkLst>
        </pc:picChg>
        <pc:picChg chg="add mod">
          <ac:chgData name="Ismael de Fez Lava" userId="6bbf5d0e-81b8-4c04-8740-4e33a9d1e5b4" providerId="ADAL" clId="{15A1AA9D-2DC5-4DF3-9960-EC1E9198D503}" dt="2025-01-27T16:20:41.312" v="577" actId="1076"/>
          <ac:picMkLst>
            <pc:docMk/>
            <pc:sldMk cId="315096941" sldId="366"/>
            <ac:picMk id="9" creationId="{3DBDBEAB-4238-E8F8-06D7-345C5587358F}"/>
          </ac:picMkLst>
        </pc:picChg>
        <pc:picChg chg="add mod">
          <ac:chgData name="Ismael de Fez Lava" userId="6bbf5d0e-81b8-4c04-8740-4e33a9d1e5b4" providerId="ADAL" clId="{15A1AA9D-2DC5-4DF3-9960-EC1E9198D503}" dt="2025-01-27T16:24:08.940" v="616" actId="1038"/>
          <ac:picMkLst>
            <pc:docMk/>
            <pc:sldMk cId="315096941" sldId="366"/>
            <ac:picMk id="10" creationId="{24EB69BA-05E7-124F-DB8B-348157D7724B}"/>
          </ac:picMkLst>
        </pc:picChg>
        <pc:cxnChg chg="add mod">
          <ac:chgData name="Ismael de Fez Lava" userId="6bbf5d0e-81b8-4c04-8740-4e33a9d1e5b4" providerId="ADAL" clId="{15A1AA9D-2DC5-4DF3-9960-EC1E9198D503}" dt="2025-01-27T16:23:17.015" v="605" actId="1076"/>
          <ac:cxnSpMkLst>
            <pc:docMk/>
            <pc:sldMk cId="315096941" sldId="366"/>
            <ac:cxnSpMk id="12" creationId="{F47AFAC7-9177-62E3-F99E-7D0853455EDE}"/>
          </ac:cxnSpMkLst>
        </pc:cxnChg>
        <pc:cxnChg chg="add mod">
          <ac:chgData name="Ismael de Fez Lava" userId="6bbf5d0e-81b8-4c04-8740-4e33a9d1e5b4" providerId="ADAL" clId="{15A1AA9D-2DC5-4DF3-9960-EC1E9198D503}" dt="2025-01-27T16:23:48.512" v="610" actId="14100"/>
          <ac:cxnSpMkLst>
            <pc:docMk/>
            <pc:sldMk cId="315096941" sldId="366"/>
            <ac:cxnSpMk id="16" creationId="{AF7A9D3D-C00E-B7B6-212C-DDDE15867E5C}"/>
          </ac:cxnSpMkLst>
        </pc:cxnChg>
        <pc:cxnChg chg="add mod">
          <ac:chgData name="Ismael de Fez Lava" userId="6bbf5d0e-81b8-4c04-8740-4e33a9d1e5b4" providerId="ADAL" clId="{15A1AA9D-2DC5-4DF3-9960-EC1E9198D503}" dt="2025-01-27T16:24:05.832" v="613" actId="1076"/>
          <ac:cxnSpMkLst>
            <pc:docMk/>
            <pc:sldMk cId="315096941" sldId="366"/>
            <ac:cxnSpMk id="21" creationId="{FED6E9A4-BA46-2B39-186C-7B4B842F8256}"/>
          </ac:cxnSpMkLst>
        </pc:cxnChg>
      </pc:sldChg>
      <pc:sldChg chg="modSp add mod">
        <pc:chgData name="Ismael de Fez Lava" userId="6bbf5d0e-81b8-4c04-8740-4e33a9d1e5b4" providerId="ADAL" clId="{15A1AA9D-2DC5-4DF3-9960-EC1E9198D503}" dt="2025-01-27T16:28:40.400" v="844" actId="14100"/>
        <pc:sldMkLst>
          <pc:docMk/>
          <pc:sldMk cId="4254127835" sldId="367"/>
        </pc:sldMkLst>
        <pc:spChg chg="mod">
          <ac:chgData name="Ismael de Fez Lava" userId="6bbf5d0e-81b8-4c04-8740-4e33a9d1e5b4" providerId="ADAL" clId="{15A1AA9D-2DC5-4DF3-9960-EC1E9198D503}" dt="2025-01-27T16:25:21.600" v="629" actId="20577"/>
          <ac:spMkLst>
            <pc:docMk/>
            <pc:sldMk cId="4254127835" sldId="367"/>
            <ac:spMk id="3" creationId="{12B10704-2CD5-D151-9063-BA333CFD5822}"/>
          </ac:spMkLst>
        </pc:spChg>
        <pc:spChg chg="mod">
          <ac:chgData name="Ismael de Fez Lava" userId="6bbf5d0e-81b8-4c04-8740-4e33a9d1e5b4" providerId="ADAL" clId="{15A1AA9D-2DC5-4DF3-9960-EC1E9198D503}" dt="2025-01-27T16:28:40.400" v="844" actId="14100"/>
          <ac:spMkLst>
            <pc:docMk/>
            <pc:sldMk cId="4254127835" sldId="367"/>
            <ac:spMk id="6" creationId="{66484AB6-CD4B-AC44-43C2-28AA31D165FD}"/>
          </ac:spMkLst>
        </pc:spChg>
      </pc:sldChg>
      <pc:sldChg chg="modSp add mod">
        <pc:chgData name="Ismael de Fez Lava" userId="6bbf5d0e-81b8-4c04-8740-4e33a9d1e5b4" providerId="ADAL" clId="{15A1AA9D-2DC5-4DF3-9960-EC1E9198D503}" dt="2025-01-27T19:27:53.576" v="2248" actId="20577"/>
        <pc:sldMkLst>
          <pc:docMk/>
          <pc:sldMk cId="4176503322" sldId="368"/>
        </pc:sldMkLst>
        <pc:spChg chg="mod">
          <ac:chgData name="Ismael de Fez Lava" userId="6bbf5d0e-81b8-4c04-8740-4e33a9d1e5b4" providerId="ADAL" clId="{15A1AA9D-2DC5-4DF3-9960-EC1E9198D503}" dt="2025-01-27T19:27:53.576" v="2248" actId="20577"/>
          <ac:spMkLst>
            <pc:docMk/>
            <pc:sldMk cId="4176503322" sldId="368"/>
            <ac:spMk id="6" creationId="{7E32CD12-D9C1-1DB0-03EB-B13CD412D9FF}"/>
          </ac:spMkLst>
        </pc:spChg>
      </pc:sldChg>
      <pc:sldChg chg="addSp delSp modSp add mod">
        <pc:chgData name="Ismael de Fez Lava" userId="6bbf5d0e-81b8-4c04-8740-4e33a9d1e5b4" providerId="ADAL" clId="{15A1AA9D-2DC5-4DF3-9960-EC1E9198D503}" dt="2025-01-27T18:57:22.968" v="1427" actId="20577"/>
        <pc:sldMkLst>
          <pc:docMk/>
          <pc:sldMk cId="1522674394" sldId="369"/>
        </pc:sldMkLst>
        <pc:spChg chg="mod">
          <ac:chgData name="Ismael de Fez Lava" userId="6bbf5d0e-81b8-4c04-8740-4e33a9d1e5b4" providerId="ADAL" clId="{15A1AA9D-2DC5-4DF3-9960-EC1E9198D503}" dt="2025-01-27T18:57:22.968" v="1427" actId="20577"/>
          <ac:spMkLst>
            <pc:docMk/>
            <pc:sldMk cId="1522674394" sldId="369"/>
            <ac:spMk id="3" creationId="{B2107D0E-B21C-1C72-6FE2-3C5209C951F7}"/>
          </ac:spMkLst>
        </pc:spChg>
        <pc:spChg chg="del">
          <ac:chgData name="Ismael de Fez Lava" userId="6bbf5d0e-81b8-4c04-8740-4e33a9d1e5b4" providerId="ADAL" clId="{15A1AA9D-2DC5-4DF3-9960-EC1E9198D503}" dt="2025-01-27T18:27:58.696" v="1202" actId="478"/>
          <ac:spMkLst>
            <pc:docMk/>
            <pc:sldMk cId="1522674394" sldId="369"/>
            <ac:spMk id="6" creationId="{D6383E1B-D0C1-91AA-BB0C-E5F256C0989B}"/>
          </ac:spMkLst>
        </pc:spChg>
        <pc:picChg chg="add mod ord">
          <ac:chgData name="Ismael de Fez Lava" userId="6bbf5d0e-81b8-4c04-8740-4e33a9d1e5b4" providerId="ADAL" clId="{15A1AA9D-2DC5-4DF3-9960-EC1E9198D503}" dt="2025-01-27T18:42:56.141" v="1226" actId="1076"/>
          <ac:picMkLst>
            <pc:docMk/>
            <pc:sldMk cId="1522674394" sldId="369"/>
            <ac:picMk id="4" creationId="{096F249E-6310-FCF8-67FC-6A1EB6E4E4F2}"/>
          </ac:picMkLst>
        </pc:picChg>
        <pc:picChg chg="add del mod">
          <ac:chgData name="Ismael de Fez Lava" userId="6bbf5d0e-81b8-4c04-8740-4e33a9d1e5b4" providerId="ADAL" clId="{15A1AA9D-2DC5-4DF3-9960-EC1E9198D503}" dt="2025-01-27T18:42:18.161" v="1213" actId="478"/>
          <ac:picMkLst>
            <pc:docMk/>
            <pc:sldMk cId="1522674394" sldId="369"/>
            <ac:picMk id="5" creationId="{CA9FCBAE-CDE0-2FC7-2E62-67986165DF78}"/>
          </ac:picMkLst>
        </pc:picChg>
        <pc:picChg chg="add mod">
          <ac:chgData name="Ismael de Fez Lava" userId="6bbf5d0e-81b8-4c04-8740-4e33a9d1e5b4" providerId="ADAL" clId="{15A1AA9D-2DC5-4DF3-9960-EC1E9198D503}" dt="2025-01-27T18:42:48.581" v="1223" actId="1076"/>
          <ac:picMkLst>
            <pc:docMk/>
            <pc:sldMk cId="1522674394" sldId="369"/>
            <ac:picMk id="7" creationId="{6275DBA0-E4F4-15CE-D740-2AFC8BDBE9A9}"/>
          </ac:picMkLst>
        </pc:picChg>
        <pc:picChg chg="add mod ord modCrop">
          <ac:chgData name="Ismael de Fez Lava" userId="6bbf5d0e-81b8-4c04-8740-4e33a9d1e5b4" providerId="ADAL" clId="{15A1AA9D-2DC5-4DF3-9960-EC1E9198D503}" dt="2025-01-27T18:48:48.390" v="1255" actId="1076"/>
          <ac:picMkLst>
            <pc:docMk/>
            <pc:sldMk cId="1522674394" sldId="369"/>
            <ac:picMk id="8" creationId="{C4DDDE05-1F4A-44E1-7D18-C8BA6ABE358D}"/>
          </ac:picMkLst>
        </pc:picChg>
        <pc:picChg chg="add mod">
          <ac:chgData name="Ismael de Fez Lava" userId="6bbf5d0e-81b8-4c04-8740-4e33a9d1e5b4" providerId="ADAL" clId="{15A1AA9D-2DC5-4DF3-9960-EC1E9198D503}" dt="2025-01-27T18:42:50.420" v="1224" actId="1076"/>
          <ac:picMkLst>
            <pc:docMk/>
            <pc:sldMk cId="1522674394" sldId="369"/>
            <ac:picMk id="9" creationId="{7CC24D30-0B86-88D1-A9FF-EF65275793C2}"/>
          </ac:picMkLst>
        </pc:picChg>
      </pc:sldChg>
      <pc:sldChg chg="addSp delSp modSp add mod">
        <pc:chgData name="Ismael de Fez Lava" userId="6bbf5d0e-81b8-4c04-8740-4e33a9d1e5b4" providerId="ADAL" clId="{15A1AA9D-2DC5-4DF3-9960-EC1E9198D503}" dt="2025-01-27T19:29:48.602" v="2352" actId="20577"/>
        <pc:sldMkLst>
          <pc:docMk/>
          <pc:sldMk cId="3195734326" sldId="370"/>
        </pc:sldMkLst>
        <pc:spChg chg="mod">
          <ac:chgData name="Ismael de Fez Lava" userId="6bbf5d0e-81b8-4c04-8740-4e33a9d1e5b4" providerId="ADAL" clId="{15A1AA9D-2DC5-4DF3-9960-EC1E9198D503}" dt="2025-01-27T19:29:48.602" v="2352" actId="20577"/>
          <ac:spMkLst>
            <pc:docMk/>
            <pc:sldMk cId="3195734326" sldId="370"/>
            <ac:spMk id="3" creationId="{F23F7213-22A8-B52E-5B0B-80671065A4A2}"/>
          </ac:spMkLst>
        </pc:spChg>
        <pc:picChg chg="del">
          <ac:chgData name="Ismael de Fez Lava" userId="6bbf5d0e-81b8-4c04-8740-4e33a9d1e5b4" providerId="ADAL" clId="{15A1AA9D-2DC5-4DF3-9960-EC1E9198D503}" dt="2025-01-27T18:43:44.489" v="1233" actId="478"/>
          <ac:picMkLst>
            <pc:docMk/>
            <pc:sldMk cId="3195734326" sldId="370"/>
            <ac:picMk id="4" creationId="{DA6E4A62-9B49-465B-6472-19AC76D5CCFD}"/>
          </ac:picMkLst>
        </pc:picChg>
        <pc:picChg chg="add mod">
          <ac:chgData name="Ismael de Fez Lava" userId="6bbf5d0e-81b8-4c04-8740-4e33a9d1e5b4" providerId="ADAL" clId="{15A1AA9D-2DC5-4DF3-9960-EC1E9198D503}" dt="2025-01-27T18:44:15.125" v="1237" actId="1076"/>
          <ac:picMkLst>
            <pc:docMk/>
            <pc:sldMk cId="3195734326" sldId="370"/>
            <ac:picMk id="6" creationId="{FF035046-39BE-3711-6CE2-3C2C44FA7595}"/>
          </ac:picMkLst>
        </pc:picChg>
        <pc:picChg chg="del">
          <ac:chgData name="Ismael de Fez Lava" userId="6bbf5d0e-81b8-4c04-8740-4e33a9d1e5b4" providerId="ADAL" clId="{15A1AA9D-2DC5-4DF3-9960-EC1E9198D503}" dt="2025-01-27T18:43:43.480" v="1231" actId="478"/>
          <ac:picMkLst>
            <pc:docMk/>
            <pc:sldMk cId="3195734326" sldId="370"/>
            <ac:picMk id="7" creationId="{1A97359E-7CA7-C81D-7BC9-A2CC8D0DC269}"/>
          </ac:picMkLst>
        </pc:picChg>
        <pc:picChg chg="del">
          <ac:chgData name="Ismael de Fez Lava" userId="6bbf5d0e-81b8-4c04-8740-4e33a9d1e5b4" providerId="ADAL" clId="{15A1AA9D-2DC5-4DF3-9960-EC1E9198D503}" dt="2025-01-27T18:43:43.959" v="1232" actId="478"/>
          <ac:picMkLst>
            <pc:docMk/>
            <pc:sldMk cId="3195734326" sldId="370"/>
            <ac:picMk id="8" creationId="{C23BFE88-2E41-1D6C-E6B8-76EDAC702367}"/>
          </ac:picMkLst>
        </pc:picChg>
        <pc:picChg chg="del mod">
          <ac:chgData name="Ismael de Fez Lava" userId="6bbf5d0e-81b8-4c04-8740-4e33a9d1e5b4" providerId="ADAL" clId="{15A1AA9D-2DC5-4DF3-9960-EC1E9198D503}" dt="2025-01-27T18:43:42.797" v="1230" actId="478"/>
          <ac:picMkLst>
            <pc:docMk/>
            <pc:sldMk cId="3195734326" sldId="370"/>
            <ac:picMk id="9" creationId="{FB2C85EF-ACFD-6BEE-4C65-376BEA62939D}"/>
          </ac:picMkLst>
        </pc:picChg>
        <pc:picChg chg="add mod">
          <ac:chgData name="Ismael de Fez Lava" userId="6bbf5d0e-81b8-4c04-8740-4e33a9d1e5b4" providerId="ADAL" clId="{15A1AA9D-2DC5-4DF3-9960-EC1E9198D503}" dt="2025-01-27T18:44:35.413" v="1240" actId="1076"/>
          <ac:picMkLst>
            <pc:docMk/>
            <pc:sldMk cId="3195734326" sldId="370"/>
            <ac:picMk id="12" creationId="{06FEEBF3-65D2-2FEB-6ADA-226E49D4DCF4}"/>
          </ac:picMkLst>
        </pc:picChg>
        <pc:picChg chg="add mod">
          <ac:chgData name="Ismael de Fez Lava" userId="6bbf5d0e-81b8-4c04-8740-4e33a9d1e5b4" providerId="ADAL" clId="{15A1AA9D-2DC5-4DF3-9960-EC1E9198D503}" dt="2025-01-27T18:47:43.429" v="1245" actId="14100"/>
          <ac:picMkLst>
            <pc:docMk/>
            <pc:sldMk cId="3195734326" sldId="370"/>
            <ac:picMk id="14" creationId="{C249F2F4-7D88-FBC0-483B-969C58C7388E}"/>
          </ac:picMkLst>
        </pc:picChg>
        <pc:picChg chg="add mod">
          <ac:chgData name="Ismael de Fez Lava" userId="6bbf5d0e-81b8-4c04-8740-4e33a9d1e5b4" providerId="ADAL" clId="{15A1AA9D-2DC5-4DF3-9960-EC1E9198D503}" dt="2025-01-27T18:48:05.173" v="1249" actId="14100"/>
          <ac:picMkLst>
            <pc:docMk/>
            <pc:sldMk cId="3195734326" sldId="370"/>
            <ac:picMk id="16" creationId="{8261351A-4521-78B7-614B-F38DECD30FAA}"/>
          </ac:picMkLst>
        </pc:picChg>
      </pc:sldChg>
      <pc:sldChg chg="addSp delSp modSp add mod">
        <pc:chgData name="Ismael de Fez Lava" userId="6bbf5d0e-81b8-4c04-8740-4e33a9d1e5b4" providerId="ADAL" clId="{15A1AA9D-2DC5-4DF3-9960-EC1E9198D503}" dt="2025-01-27T19:27:28.633" v="2245" actId="20577"/>
        <pc:sldMkLst>
          <pc:docMk/>
          <pc:sldMk cId="414072665" sldId="371"/>
        </pc:sldMkLst>
        <pc:spChg chg="mod">
          <ac:chgData name="Ismael de Fez Lava" userId="6bbf5d0e-81b8-4c04-8740-4e33a9d1e5b4" providerId="ADAL" clId="{15A1AA9D-2DC5-4DF3-9960-EC1E9198D503}" dt="2025-01-27T18:57:46.823" v="1432" actId="108"/>
          <ac:spMkLst>
            <pc:docMk/>
            <pc:sldMk cId="414072665" sldId="371"/>
            <ac:spMk id="3" creationId="{2524D34C-D8ED-71CD-5987-1D307522FC1C}"/>
          </ac:spMkLst>
        </pc:spChg>
        <pc:spChg chg="add mod">
          <ac:chgData name="Ismael de Fez Lava" userId="6bbf5d0e-81b8-4c04-8740-4e33a9d1e5b4" providerId="ADAL" clId="{15A1AA9D-2DC5-4DF3-9960-EC1E9198D503}" dt="2025-01-27T19:27:28.633" v="2245" actId="20577"/>
          <ac:spMkLst>
            <pc:docMk/>
            <pc:sldMk cId="414072665" sldId="371"/>
            <ac:spMk id="4" creationId="{BAF4DD6F-C706-A305-1CD8-56723D9DE647}"/>
          </ac:spMkLst>
        </pc:spChg>
        <pc:spChg chg="del">
          <ac:chgData name="Ismael de Fez Lava" userId="6bbf5d0e-81b8-4c04-8740-4e33a9d1e5b4" providerId="ADAL" clId="{15A1AA9D-2DC5-4DF3-9960-EC1E9198D503}" dt="2025-01-27T18:51:57.848" v="1257" actId="478"/>
          <ac:spMkLst>
            <pc:docMk/>
            <pc:sldMk cId="414072665" sldId="371"/>
            <ac:spMk id="6" creationId="{B57C18E7-097E-E8D8-77BA-9578949072A8}"/>
          </ac:spMkLst>
        </pc:spChg>
      </pc:sldChg>
      <pc:sldChg chg="addSp delSp modSp add mod">
        <pc:chgData name="Ismael de Fez Lava" userId="6bbf5d0e-81b8-4c04-8740-4e33a9d1e5b4" providerId="ADAL" clId="{15A1AA9D-2DC5-4DF3-9960-EC1E9198D503}" dt="2025-01-27T18:59:36.789" v="1504" actId="20577"/>
        <pc:sldMkLst>
          <pc:docMk/>
          <pc:sldMk cId="1998261728" sldId="372"/>
        </pc:sldMkLst>
        <pc:spChg chg="mod">
          <ac:chgData name="Ismael de Fez Lava" userId="6bbf5d0e-81b8-4c04-8740-4e33a9d1e5b4" providerId="ADAL" clId="{15A1AA9D-2DC5-4DF3-9960-EC1E9198D503}" dt="2025-01-27T18:59:36.789" v="1504" actId="20577"/>
          <ac:spMkLst>
            <pc:docMk/>
            <pc:sldMk cId="1998261728" sldId="372"/>
            <ac:spMk id="3" creationId="{45542B58-A837-8E9B-B51D-057827C10525}"/>
          </ac:spMkLst>
        </pc:spChg>
        <pc:spChg chg="add mod">
          <ac:chgData name="Ismael de Fez Lava" userId="6bbf5d0e-81b8-4c04-8740-4e33a9d1e5b4" providerId="ADAL" clId="{15A1AA9D-2DC5-4DF3-9960-EC1E9198D503}" dt="2025-01-27T18:53:09.723" v="1279"/>
          <ac:spMkLst>
            <pc:docMk/>
            <pc:sldMk cId="1998261728" sldId="372"/>
            <ac:spMk id="4" creationId="{564A2C7C-0993-4F3E-BAE7-374AB3AB5967}"/>
          </ac:spMkLst>
        </pc:spChg>
        <pc:spChg chg="del">
          <ac:chgData name="Ismael de Fez Lava" userId="6bbf5d0e-81b8-4c04-8740-4e33a9d1e5b4" providerId="ADAL" clId="{15A1AA9D-2DC5-4DF3-9960-EC1E9198D503}" dt="2025-01-27T18:52:31.613" v="1269" actId="478"/>
          <ac:spMkLst>
            <pc:docMk/>
            <pc:sldMk cId="1998261728" sldId="372"/>
            <ac:spMk id="6" creationId="{8E757463-2644-55A6-AA7E-274017FB6DC6}"/>
          </ac:spMkLst>
        </pc:spChg>
        <pc:spChg chg="add mod">
          <ac:chgData name="Ismael de Fez Lava" userId="6bbf5d0e-81b8-4c04-8740-4e33a9d1e5b4" providerId="ADAL" clId="{15A1AA9D-2DC5-4DF3-9960-EC1E9198D503}" dt="2025-01-27T18:55:52.484" v="1377" actId="1076"/>
          <ac:spMkLst>
            <pc:docMk/>
            <pc:sldMk cId="1998261728" sldId="372"/>
            <ac:spMk id="7" creationId="{8BC2E95C-B4C3-1215-BB04-1951D48FB9BB}"/>
          </ac:spMkLst>
        </pc:spChg>
        <pc:picChg chg="add mod">
          <ac:chgData name="Ismael de Fez Lava" userId="6bbf5d0e-81b8-4c04-8740-4e33a9d1e5b4" providerId="ADAL" clId="{15A1AA9D-2DC5-4DF3-9960-EC1E9198D503}" dt="2025-01-27T18:56:07.820" v="1379" actId="14100"/>
          <ac:picMkLst>
            <pc:docMk/>
            <pc:sldMk cId="1998261728" sldId="372"/>
            <ac:picMk id="8" creationId="{8A5879AC-8F15-E69F-2946-9B13D5CC3381}"/>
          </ac:picMkLst>
        </pc:picChg>
        <pc:picChg chg="add mod">
          <ac:chgData name="Ismael de Fez Lava" userId="6bbf5d0e-81b8-4c04-8740-4e33a9d1e5b4" providerId="ADAL" clId="{15A1AA9D-2DC5-4DF3-9960-EC1E9198D503}" dt="2025-01-27T18:56:13.869" v="1382" actId="14100"/>
          <ac:picMkLst>
            <pc:docMk/>
            <pc:sldMk cId="1998261728" sldId="372"/>
            <ac:picMk id="9" creationId="{AD5881EE-AE63-B58B-B7A9-1F803F461603}"/>
          </ac:picMkLst>
        </pc:picChg>
        <pc:picChg chg="add mod">
          <ac:chgData name="Ismael de Fez Lava" userId="6bbf5d0e-81b8-4c04-8740-4e33a9d1e5b4" providerId="ADAL" clId="{15A1AA9D-2DC5-4DF3-9960-EC1E9198D503}" dt="2025-01-27T18:56:26.197" v="1386" actId="1037"/>
          <ac:picMkLst>
            <pc:docMk/>
            <pc:sldMk cId="1998261728" sldId="372"/>
            <ac:picMk id="10" creationId="{FF4C16A8-0D73-8F39-062B-F402AB4C3494}"/>
          </ac:picMkLst>
        </pc:picChg>
      </pc:sldChg>
      <pc:sldChg chg="addSp modSp add mod">
        <pc:chgData name="Ismael de Fez Lava" userId="6bbf5d0e-81b8-4c04-8740-4e33a9d1e5b4" providerId="ADAL" clId="{15A1AA9D-2DC5-4DF3-9960-EC1E9198D503}" dt="2025-01-27T19:02:41.573" v="1640" actId="14100"/>
        <pc:sldMkLst>
          <pc:docMk/>
          <pc:sldMk cId="3721884501" sldId="373"/>
        </pc:sldMkLst>
        <pc:spChg chg="mod">
          <ac:chgData name="Ismael de Fez Lava" userId="6bbf5d0e-81b8-4c04-8740-4e33a9d1e5b4" providerId="ADAL" clId="{15A1AA9D-2DC5-4DF3-9960-EC1E9198D503}" dt="2025-01-27T18:58:33.656" v="1500" actId="108"/>
          <ac:spMkLst>
            <pc:docMk/>
            <pc:sldMk cId="3721884501" sldId="373"/>
            <ac:spMk id="3" creationId="{F36CCC82-FAE0-A936-F44F-27BB59B00E60}"/>
          </ac:spMkLst>
        </pc:spChg>
        <pc:spChg chg="add mod">
          <ac:chgData name="Ismael de Fez Lava" userId="6bbf5d0e-81b8-4c04-8740-4e33a9d1e5b4" providerId="ADAL" clId="{15A1AA9D-2DC5-4DF3-9960-EC1E9198D503}" dt="2025-01-27T19:02:41.573" v="1640" actId="14100"/>
          <ac:spMkLst>
            <pc:docMk/>
            <pc:sldMk cId="3721884501" sldId="373"/>
            <ac:spMk id="4" creationId="{7F2887EF-A23E-98EF-7BB6-12E11C9CA001}"/>
          </ac:spMkLst>
        </pc:spChg>
      </pc:sldChg>
      <pc:sldChg chg="addSp modSp add mod">
        <pc:chgData name="Ismael de Fez Lava" userId="6bbf5d0e-81b8-4c04-8740-4e33a9d1e5b4" providerId="ADAL" clId="{15A1AA9D-2DC5-4DF3-9960-EC1E9198D503}" dt="2025-01-27T19:05:31.469" v="1704" actId="14100"/>
        <pc:sldMkLst>
          <pc:docMk/>
          <pc:sldMk cId="1127472546" sldId="374"/>
        </pc:sldMkLst>
        <pc:spChg chg="mod">
          <ac:chgData name="Ismael de Fez Lava" userId="6bbf5d0e-81b8-4c04-8740-4e33a9d1e5b4" providerId="ADAL" clId="{15A1AA9D-2DC5-4DF3-9960-EC1E9198D503}" dt="2025-01-27T18:59:58.336" v="1550" actId="20577"/>
          <ac:spMkLst>
            <pc:docMk/>
            <pc:sldMk cId="1127472546" sldId="374"/>
            <ac:spMk id="3" creationId="{FFCA9BD6-AABE-E40C-0B20-922BB321E279}"/>
          </ac:spMkLst>
        </pc:spChg>
        <pc:spChg chg="add mod">
          <ac:chgData name="Ismael de Fez Lava" userId="6bbf5d0e-81b8-4c04-8740-4e33a9d1e5b4" providerId="ADAL" clId="{15A1AA9D-2DC5-4DF3-9960-EC1E9198D503}" dt="2025-01-27T19:05:31.469" v="1704" actId="14100"/>
          <ac:spMkLst>
            <pc:docMk/>
            <pc:sldMk cId="1127472546" sldId="374"/>
            <ac:spMk id="4" creationId="{3671DEEA-83EE-02BE-56F3-DFEF3A7AD359}"/>
          </ac:spMkLst>
        </pc:spChg>
      </pc:sldChg>
      <pc:sldChg chg="addSp modSp add mod">
        <pc:chgData name="Ismael de Fez Lava" userId="6bbf5d0e-81b8-4c04-8740-4e33a9d1e5b4" providerId="ADAL" clId="{15A1AA9D-2DC5-4DF3-9960-EC1E9198D503}" dt="2025-01-27T19:05:10.941" v="1661" actId="14100"/>
        <pc:sldMkLst>
          <pc:docMk/>
          <pc:sldMk cId="536361634" sldId="375"/>
        </pc:sldMkLst>
        <pc:spChg chg="mod">
          <ac:chgData name="Ismael de Fez Lava" userId="6bbf5d0e-81b8-4c04-8740-4e33a9d1e5b4" providerId="ADAL" clId="{15A1AA9D-2DC5-4DF3-9960-EC1E9198D503}" dt="2025-01-27T19:01:34.581" v="1607" actId="14100"/>
          <ac:spMkLst>
            <pc:docMk/>
            <pc:sldMk cId="536361634" sldId="375"/>
            <ac:spMk id="3" creationId="{32EAADCF-ECB0-544D-FF66-E692923E1C91}"/>
          </ac:spMkLst>
        </pc:spChg>
        <pc:spChg chg="add mod">
          <ac:chgData name="Ismael de Fez Lava" userId="6bbf5d0e-81b8-4c04-8740-4e33a9d1e5b4" providerId="ADAL" clId="{15A1AA9D-2DC5-4DF3-9960-EC1E9198D503}" dt="2025-01-27T19:05:10.941" v="1661" actId="14100"/>
          <ac:spMkLst>
            <pc:docMk/>
            <pc:sldMk cId="536361634" sldId="375"/>
            <ac:spMk id="4" creationId="{5769C226-0420-9080-A953-0FC2E4745980}"/>
          </ac:spMkLst>
        </pc:spChg>
      </pc:sldChg>
      <pc:sldChg chg="addSp delSp modSp add mod">
        <pc:chgData name="Ismael de Fez Lava" userId="6bbf5d0e-81b8-4c04-8740-4e33a9d1e5b4" providerId="ADAL" clId="{15A1AA9D-2DC5-4DF3-9960-EC1E9198D503}" dt="2025-01-27T19:28:22.122" v="2254" actId="20577"/>
        <pc:sldMkLst>
          <pc:docMk/>
          <pc:sldMk cId="1820791179" sldId="376"/>
        </pc:sldMkLst>
        <pc:spChg chg="mod">
          <ac:chgData name="Ismael de Fez Lava" userId="6bbf5d0e-81b8-4c04-8740-4e33a9d1e5b4" providerId="ADAL" clId="{15A1AA9D-2DC5-4DF3-9960-EC1E9198D503}" dt="2025-01-27T19:28:22.122" v="2254" actId="20577"/>
          <ac:spMkLst>
            <pc:docMk/>
            <pc:sldMk cId="1820791179" sldId="376"/>
            <ac:spMk id="3" creationId="{C8B0B169-3EA5-6E24-F473-617FC8CD53D7}"/>
          </ac:spMkLst>
        </pc:spChg>
        <pc:spChg chg="add del mod">
          <ac:chgData name="Ismael de Fez Lava" userId="6bbf5d0e-81b8-4c04-8740-4e33a9d1e5b4" providerId="ADAL" clId="{15A1AA9D-2DC5-4DF3-9960-EC1E9198D503}" dt="2025-01-27T19:27:00.125" v="2204" actId="478"/>
          <ac:spMkLst>
            <pc:docMk/>
            <pc:sldMk cId="1820791179" sldId="376"/>
            <ac:spMk id="4" creationId="{E4DC5385-D1D6-18A4-1673-8125EF223DE5}"/>
          </ac:spMkLst>
        </pc:spChg>
        <pc:spChg chg="mod">
          <ac:chgData name="Ismael de Fez Lava" userId="6bbf5d0e-81b8-4c04-8740-4e33a9d1e5b4" providerId="ADAL" clId="{15A1AA9D-2DC5-4DF3-9960-EC1E9198D503}" dt="2025-01-27T19:06:36.122" v="1706" actId="6549"/>
          <ac:spMkLst>
            <pc:docMk/>
            <pc:sldMk cId="1820791179" sldId="376"/>
            <ac:spMk id="6" creationId="{4868BFFB-9EA2-F223-0944-886E5296DBCD}"/>
          </ac:spMkLst>
        </pc:spChg>
        <pc:spChg chg="add mod">
          <ac:chgData name="Ismael de Fez Lava" userId="6bbf5d0e-81b8-4c04-8740-4e33a9d1e5b4" providerId="ADAL" clId="{15A1AA9D-2DC5-4DF3-9960-EC1E9198D503}" dt="2025-01-27T19:27:00.394" v="2205"/>
          <ac:spMkLst>
            <pc:docMk/>
            <pc:sldMk cId="1820791179" sldId="376"/>
            <ac:spMk id="7" creationId="{07763FDB-B0A5-245C-37E7-C88C9573DD40}"/>
          </ac:spMkLst>
        </pc:spChg>
      </pc:sldChg>
      <pc:sldChg chg="add del">
        <pc:chgData name="Ismael de Fez Lava" userId="6bbf5d0e-81b8-4c04-8740-4e33a9d1e5b4" providerId="ADAL" clId="{15A1AA9D-2DC5-4DF3-9960-EC1E9198D503}" dt="2025-01-27T19:01:58.196" v="1611"/>
        <pc:sldMkLst>
          <pc:docMk/>
          <pc:sldMk cId="3953686477" sldId="376"/>
        </pc:sldMkLst>
      </pc:sldChg>
      <pc:sldChg chg="addSp delSp modSp add mod">
        <pc:chgData name="Ismael de Fez Lava" userId="6bbf5d0e-81b8-4c04-8740-4e33a9d1e5b4" providerId="ADAL" clId="{15A1AA9D-2DC5-4DF3-9960-EC1E9198D503}" dt="2025-01-27T19:28:15.972" v="2253" actId="20577"/>
        <pc:sldMkLst>
          <pc:docMk/>
          <pc:sldMk cId="1124248528" sldId="377"/>
        </pc:sldMkLst>
        <pc:spChg chg="mod">
          <ac:chgData name="Ismael de Fez Lava" userId="6bbf5d0e-81b8-4c04-8740-4e33a9d1e5b4" providerId="ADAL" clId="{15A1AA9D-2DC5-4DF3-9960-EC1E9198D503}" dt="2025-01-27T19:28:15.972" v="2253" actId="20577"/>
          <ac:spMkLst>
            <pc:docMk/>
            <pc:sldMk cId="1124248528" sldId="377"/>
            <ac:spMk id="3" creationId="{449E4B9E-1D06-14AE-69FD-4ACF5AD9014F}"/>
          </ac:spMkLst>
        </pc:spChg>
        <pc:spChg chg="add del mod">
          <ac:chgData name="Ismael de Fez Lava" userId="6bbf5d0e-81b8-4c04-8740-4e33a9d1e5b4" providerId="ADAL" clId="{15A1AA9D-2DC5-4DF3-9960-EC1E9198D503}" dt="2025-01-27T19:22:32.978" v="1860" actId="21"/>
          <ac:spMkLst>
            <pc:docMk/>
            <pc:sldMk cId="1124248528" sldId="377"/>
            <ac:spMk id="4" creationId="{1BC8F3F4-CE04-D817-BCFC-CE0DBE4C50DB}"/>
          </ac:spMkLst>
        </pc:spChg>
        <pc:spChg chg="del">
          <ac:chgData name="Ismael de Fez Lava" userId="6bbf5d0e-81b8-4c04-8740-4e33a9d1e5b4" providerId="ADAL" clId="{15A1AA9D-2DC5-4DF3-9960-EC1E9198D503}" dt="2025-01-27T19:12:00.905" v="1743" actId="478"/>
          <ac:spMkLst>
            <pc:docMk/>
            <pc:sldMk cId="1124248528" sldId="377"/>
            <ac:spMk id="6" creationId="{1E54CA50-7F4F-EC95-C6DD-F11AF7BCF7A4}"/>
          </ac:spMkLst>
        </pc:spChg>
        <pc:spChg chg="add mod">
          <ac:chgData name="Ismael de Fez Lava" userId="6bbf5d0e-81b8-4c04-8740-4e33a9d1e5b4" providerId="ADAL" clId="{15A1AA9D-2DC5-4DF3-9960-EC1E9198D503}" dt="2025-01-27T19:23:17.089" v="1930" actId="1038"/>
          <ac:spMkLst>
            <pc:docMk/>
            <pc:sldMk cId="1124248528" sldId="377"/>
            <ac:spMk id="7" creationId="{6829FCD6-3CBE-78D3-D811-6BDDF6F7AEA6}"/>
          </ac:spMkLst>
        </pc:spChg>
      </pc:sldChg>
      <pc:sldChg chg="add del">
        <pc:chgData name="Ismael de Fez Lava" userId="6bbf5d0e-81b8-4c04-8740-4e33a9d1e5b4" providerId="ADAL" clId="{15A1AA9D-2DC5-4DF3-9960-EC1E9198D503}" dt="2025-01-27T19:01:57.567" v="1610"/>
        <pc:sldMkLst>
          <pc:docMk/>
          <pc:sldMk cId="2416516803" sldId="377"/>
        </pc:sldMkLst>
      </pc:sldChg>
      <pc:sldChg chg="addSp delSp modSp add mod">
        <pc:chgData name="Ismael de Fez Lava" userId="6bbf5d0e-81b8-4c04-8740-4e33a9d1e5b4" providerId="ADAL" clId="{15A1AA9D-2DC5-4DF3-9960-EC1E9198D503}" dt="2025-01-27T19:28:05.911" v="2251" actId="20577"/>
        <pc:sldMkLst>
          <pc:docMk/>
          <pc:sldMk cId="1399920406" sldId="378"/>
        </pc:sldMkLst>
        <pc:spChg chg="mod">
          <ac:chgData name="Ismael de Fez Lava" userId="6bbf5d0e-81b8-4c04-8740-4e33a9d1e5b4" providerId="ADAL" clId="{15A1AA9D-2DC5-4DF3-9960-EC1E9198D503}" dt="2025-01-27T19:28:05.911" v="2251" actId="20577"/>
          <ac:spMkLst>
            <pc:docMk/>
            <pc:sldMk cId="1399920406" sldId="378"/>
            <ac:spMk id="3" creationId="{0F34766B-6B84-EFC6-A994-431970285FFD}"/>
          </ac:spMkLst>
        </pc:spChg>
        <pc:spChg chg="del mod">
          <ac:chgData name="Ismael de Fez Lava" userId="6bbf5d0e-81b8-4c04-8740-4e33a9d1e5b4" providerId="ADAL" clId="{15A1AA9D-2DC5-4DF3-9960-EC1E9198D503}" dt="2025-01-27T19:22:37.677" v="1863" actId="21"/>
          <ac:spMkLst>
            <pc:docMk/>
            <pc:sldMk cId="1399920406" sldId="378"/>
            <ac:spMk id="4" creationId="{6829FCD6-3CBE-78D3-D811-6BDDF6F7AEA6}"/>
          </ac:spMkLst>
        </pc:spChg>
        <pc:spChg chg="add mod">
          <ac:chgData name="Ismael de Fez Lava" userId="6bbf5d0e-81b8-4c04-8740-4e33a9d1e5b4" providerId="ADAL" clId="{15A1AA9D-2DC5-4DF3-9960-EC1E9198D503}" dt="2025-01-27T19:22:34.026" v="1861"/>
          <ac:spMkLst>
            <pc:docMk/>
            <pc:sldMk cId="1399920406" sldId="378"/>
            <ac:spMk id="6" creationId="{1BC8F3F4-CE04-D817-BCFC-CE0DBE4C50DB}"/>
          </ac:spMkLst>
        </pc:spChg>
      </pc:sldChg>
      <pc:sldChg chg="modSp add mod">
        <pc:chgData name="Ismael de Fez Lava" userId="6bbf5d0e-81b8-4c04-8740-4e33a9d1e5b4" providerId="ADAL" clId="{15A1AA9D-2DC5-4DF3-9960-EC1E9198D503}" dt="2025-01-27T19:28:10.159" v="2252" actId="20577"/>
        <pc:sldMkLst>
          <pc:docMk/>
          <pc:sldMk cId="3460589704" sldId="379"/>
        </pc:sldMkLst>
        <pc:spChg chg="mod">
          <ac:chgData name="Ismael de Fez Lava" userId="6bbf5d0e-81b8-4c04-8740-4e33a9d1e5b4" providerId="ADAL" clId="{15A1AA9D-2DC5-4DF3-9960-EC1E9198D503}" dt="2025-01-27T19:28:10.159" v="2252" actId="20577"/>
          <ac:spMkLst>
            <pc:docMk/>
            <pc:sldMk cId="3460589704" sldId="379"/>
            <ac:spMk id="3" creationId="{A8F437BC-A3BB-EB6F-EB31-6AA3A32C3D58}"/>
          </ac:spMkLst>
        </pc:spChg>
        <pc:spChg chg="mod">
          <ac:chgData name="Ismael de Fez Lava" userId="6bbf5d0e-81b8-4c04-8740-4e33a9d1e5b4" providerId="ADAL" clId="{15A1AA9D-2DC5-4DF3-9960-EC1E9198D503}" dt="2025-01-27T19:23:10.181" v="1912" actId="20577"/>
          <ac:spMkLst>
            <pc:docMk/>
            <pc:sldMk cId="3460589704" sldId="379"/>
            <ac:spMk id="4" creationId="{DDC889DA-4BEA-6BC1-8737-B6129E69D081}"/>
          </ac:spMkLst>
        </pc:spChg>
      </pc:sldChg>
      <pc:sldChg chg="modSp add mod ord">
        <pc:chgData name="Ismael de Fez Lava" userId="6bbf5d0e-81b8-4c04-8740-4e33a9d1e5b4" providerId="ADAL" clId="{15A1AA9D-2DC5-4DF3-9960-EC1E9198D503}" dt="2025-01-27T19:23:53.543" v="1979"/>
        <pc:sldMkLst>
          <pc:docMk/>
          <pc:sldMk cId="657459033" sldId="380"/>
        </pc:sldMkLst>
        <pc:spChg chg="mod">
          <ac:chgData name="Ismael de Fez Lava" userId="6bbf5d0e-81b8-4c04-8740-4e33a9d1e5b4" providerId="ADAL" clId="{15A1AA9D-2DC5-4DF3-9960-EC1E9198D503}" dt="2025-01-27T19:23:38.204" v="1973" actId="14100"/>
          <ac:spMkLst>
            <pc:docMk/>
            <pc:sldMk cId="657459033" sldId="380"/>
            <ac:spMk id="3" creationId="{DE5FE76E-5BEA-5908-C588-ECDE01EEEAAA}"/>
          </ac:spMkLst>
        </pc:spChg>
        <pc:spChg chg="mod">
          <ac:chgData name="Ismael de Fez Lava" userId="6bbf5d0e-81b8-4c04-8740-4e33a9d1e5b4" providerId="ADAL" clId="{15A1AA9D-2DC5-4DF3-9960-EC1E9198D503}" dt="2025-01-27T19:23:48.543" v="1977" actId="255"/>
          <ac:spMkLst>
            <pc:docMk/>
            <pc:sldMk cId="657459033" sldId="380"/>
            <ac:spMk id="6" creationId="{0EAF3CCD-CE9C-0028-6461-8A08342028B9}"/>
          </ac:spMkLst>
        </pc:spChg>
      </pc:sldChg>
      <pc:sldChg chg="modSp add mod">
        <pc:chgData name="Ismael de Fez Lava" userId="6bbf5d0e-81b8-4c04-8740-4e33a9d1e5b4" providerId="ADAL" clId="{15A1AA9D-2DC5-4DF3-9960-EC1E9198D503}" dt="2025-01-27T19:26:55.622" v="2203" actId="14100"/>
        <pc:sldMkLst>
          <pc:docMk/>
          <pc:sldMk cId="1873483960" sldId="381"/>
        </pc:sldMkLst>
        <pc:spChg chg="mod">
          <ac:chgData name="Ismael de Fez Lava" userId="6bbf5d0e-81b8-4c04-8740-4e33a9d1e5b4" providerId="ADAL" clId="{15A1AA9D-2DC5-4DF3-9960-EC1E9198D503}" dt="2025-01-27T19:26:03.649" v="2099" actId="20577"/>
          <ac:spMkLst>
            <pc:docMk/>
            <pc:sldMk cId="1873483960" sldId="381"/>
            <ac:spMk id="3" creationId="{FB71DC45-8B8A-B664-77DE-3638C3421E41}"/>
          </ac:spMkLst>
        </pc:spChg>
        <pc:spChg chg="mod">
          <ac:chgData name="Ismael de Fez Lava" userId="6bbf5d0e-81b8-4c04-8740-4e33a9d1e5b4" providerId="ADAL" clId="{15A1AA9D-2DC5-4DF3-9960-EC1E9198D503}" dt="2025-01-27T19:26:55.622" v="2203" actId="14100"/>
          <ac:spMkLst>
            <pc:docMk/>
            <pc:sldMk cId="1873483960" sldId="381"/>
            <ac:spMk id="4" creationId="{178EC042-D29B-E75E-2568-7EFC8A742AC0}"/>
          </ac:spMkLst>
        </pc:spChg>
      </pc:sldChg>
      <pc:sldChg chg="add">
        <pc:chgData name="Ismael de Fez Lava" userId="6bbf5d0e-81b8-4c04-8740-4e33a9d1e5b4" providerId="ADAL" clId="{15A1AA9D-2DC5-4DF3-9960-EC1E9198D503}" dt="2025-01-27T19:27:45.867" v="2246"/>
        <pc:sldMkLst>
          <pc:docMk/>
          <pc:sldMk cId="4083924894" sldId="382"/>
        </pc:sldMkLst>
      </pc:sldChg>
    </pc:docChg>
  </pc:docChgLst>
  <pc:docChgLst>
    <pc:chgData name="Ismael de Fez Lava" userId="6bbf5d0e-81b8-4c04-8740-4e33a9d1e5b4" providerId="ADAL" clId="{8EB3F7FC-B8F0-485F-9202-3C0A4D3302F0}"/>
    <pc:docChg chg="undo custSel addSld modSld sldOrd">
      <pc:chgData name="Ismael de Fez Lava" userId="6bbf5d0e-81b8-4c04-8740-4e33a9d1e5b4" providerId="ADAL" clId="{8EB3F7FC-B8F0-485F-9202-3C0A4D3302F0}" dt="2024-11-14T12:26:11.217" v="513" actId="20577"/>
      <pc:docMkLst>
        <pc:docMk/>
      </pc:docMkLst>
      <pc:sldChg chg="delSp mod">
        <pc:chgData name="Ismael de Fez Lava" userId="6bbf5d0e-81b8-4c04-8740-4e33a9d1e5b4" providerId="ADAL" clId="{8EB3F7FC-B8F0-485F-9202-3C0A4D3302F0}" dt="2024-11-13T12:38:47.303" v="386" actId="478"/>
        <pc:sldMkLst>
          <pc:docMk/>
          <pc:sldMk cId="1195297186" sldId="347"/>
        </pc:sldMkLst>
      </pc:sldChg>
      <pc:sldChg chg="delSp mod">
        <pc:chgData name="Ismael de Fez Lava" userId="6bbf5d0e-81b8-4c04-8740-4e33a9d1e5b4" providerId="ADAL" clId="{8EB3F7FC-B8F0-485F-9202-3C0A4D3302F0}" dt="2024-11-13T12:38:44.571" v="385" actId="478"/>
        <pc:sldMkLst>
          <pc:docMk/>
          <pc:sldMk cId="1824619499" sldId="348"/>
        </pc:sldMkLst>
      </pc:sldChg>
      <pc:sldChg chg="delSp mod">
        <pc:chgData name="Ismael de Fez Lava" userId="6bbf5d0e-81b8-4c04-8740-4e33a9d1e5b4" providerId="ADAL" clId="{8EB3F7FC-B8F0-485F-9202-3C0A4D3302F0}" dt="2024-11-13T12:38:42.050" v="384" actId="478"/>
        <pc:sldMkLst>
          <pc:docMk/>
          <pc:sldMk cId="3752850664" sldId="349"/>
        </pc:sldMkLst>
      </pc:sldChg>
      <pc:sldChg chg="modSp mod ord">
        <pc:chgData name="Ismael de Fez Lava" userId="6bbf5d0e-81b8-4c04-8740-4e33a9d1e5b4" providerId="ADAL" clId="{8EB3F7FC-B8F0-485F-9202-3C0A4D3302F0}" dt="2024-11-14T11:45:25.736" v="387" actId="6549"/>
        <pc:sldMkLst>
          <pc:docMk/>
          <pc:sldMk cId="3568122722" sldId="358"/>
        </pc:sldMkLst>
        <pc:spChg chg="mod">
          <ac:chgData name="Ismael de Fez Lava" userId="6bbf5d0e-81b8-4c04-8740-4e33a9d1e5b4" providerId="ADAL" clId="{8EB3F7FC-B8F0-485F-9202-3C0A4D3302F0}" dt="2024-11-13T12:35:24.736" v="277"/>
          <ac:spMkLst>
            <pc:docMk/>
            <pc:sldMk cId="3568122722" sldId="358"/>
            <ac:spMk id="3" creationId="{A0D88BE2-DF96-D741-39E5-5D72EEB609E1}"/>
          </ac:spMkLst>
        </pc:spChg>
        <pc:spChg chg="mod">
          <ac:chgData name="Ismael de Fez Lava" userId="6bbf5d0e-81b8-4c04-8740-4e33a9d1e5b4" providerId="ADAL" clId="{8EB3F7FC-B8F0-485F-9202-3C0A4D3302F0}" dt="2024-11-14T11:45:25.736" v="387" actId="6549"/>
          <ac:spMkLst>
            <pc:docMk/>
            <pc:sldMk cId="3568122722" sldId="358"/>
            <ac:spMk id="6" creationId="{8622E2A0-CDCC-0BCE-745A-0DB0A428F204}"/>
          </ac:spMkLst>
        </pc:spChg>
      </pc:sldChg>
      <pc:sldChg chg="modSp mod">
        <pc:chgData name="Ismael de Fez Lava" userId="6bbf5d0e-81b8-4c04-8740-4e33a9d1e5b4" providerId="ADAL" clId="{8EB3F7FC-B8F0-485F-9202-3C0A4D3302F0}" dt="2024-11-13T12:25:54.471" v="158" actId="20577"/>
        <pc:sldMkLst>
          <pc:docMk/>
          <pc:sldMk cId="3245886214" sldId="359"/>
        </pc:sldMkLst>
        <pc:spChg chg="mod">
          <ac:chgData name="Ismael de Fez Lava" userId="6bbf5d0e-81b8-4c04-8740-4e33a9d1e5b4" providerId="ADAL" clId="{8EB3F7FC-B8F0-485F-9202-3C0A4D3302F0}" dt="2024-11-13T12:25:54.471" v="158" actId="20577"/>
          <ac:spMkLst>
            <pc:docMk/>
            <pc:sldMk cId="3245886214" sldId="359"/>
            <ac:spMk id="6" creationId="{A2D0A177-3DA3-B414-031A-16651CDEEA23}"/>
          </ac:spMkLst>
        </pc:spChg>
      </pc:sldChg>
      <pc:sldChg chg="modSp mod">
        <pc:chgData name="Ismael de Fez Lava" userId="6bbf5d0e-81b8-4c04-8740-4e33a9d1e5b4" providerId="ADAL" clId="{8EB3F7FC-B8F0-485F-9202-3C0A4D3302F0}" dt="2024-11-13T12:20:14.873" v="41" actId="20577"/>
        <pc:sldMkLst>
          <pc:docMk/>
          <pc:sldMk cId="3029024733" sldId="360"/>
        </pc:sldMkLst>
        <pc:spChg chg="mod">
          <ac:chgData name="Ismael de Fez Lava" userId="6bbf5d0e-81b8-4c04-8740-4e33a9d1e5b4" providerId="ADAL" clId="{8EB3F7FC-B8F0-485F-9202-3C0A4D3302F0}" dt="2024-11-13T12:20:14.873" v="41" actId="20577"/>
          <ac:spMkLst>
            <pc:docMk/>
            <pc:sldMk cId="3029024733" sldId="360"/>
            <ac:spMk id="6" creationId="{5C8DE451-BCC0-3336-23F8-6E7038A0CAB6}"/>
          </ac:spMkLst>
        </pc:spChg>
      </pc:sldChg>
      <pc:sldChg chg="modSp mod">
        <pc:chgData name="Ismael de Fez Lava" userId="6bbf5d0e-81b8-4c04-8740-4e33a9d1e5b4" providerId="ADAL" clId="{8EB3F7FC-B8F0-485F-9202-3C0A4D3302F0}" dt="2024-11-14T12:26:11.217" v="513" actId="20577"/>
        <pc:sldMkLst>
          <pc:docMk/>
          <pc:sldMk cId="4216363233" sldId="361"/>
        </pc:sldMkLst>
        <pc:spChg chg="mod">
          <ac:chgData name="Ismael de Fez Lava" userId="6bbf5d0e-81b8-4c04-8740-4e33a9d1e5b4" providerId="ADAL" clId="{8EB3F7FC-B8F0-485F-9202-3C0A4D3302F0}" dt="2024-11-14T12:26:11.217" v="513" actId="20577"/>
          <ac:spMkLst>
            <pc:docMk/>
            <pc:sldMk cId="4216363233" sldId="361"/>
            <ac:spMk id="6" creationId="{735F902A-D546-83D4-E90A-F40BB419A4D6}"/>
          </ac:spMkLst>
        </pc:spChg>
      </pc:sldChg>
      <pc:sldChg chg="modSp mod">
        <pc:chgData name="Ismael de Fez Lava" userId="6bbf5d0e-81b8-4c04-8740-4e33a9d1e5b4" providerId="ADAL" clId="{8EB3F7FC-B8F0-485F-9202-3C0A4D3302F0}" dt="2024-11-14T12:24:51.075" v="511" actId="6549"/>
        <pc:sldMkLst>
          <pc:docMk/>
          <pc:sldMk cId="2825600928" sldId="362"/>
        </pc:sldMkLst>
      </pc:sldChg>
      <pc:sldChg chg="modSp add mod">
        <pc:chgData name="Ismael de Fez Lava" userId="6bbf5d0e-81b8-4c04-8740-4e33a9d1e5b4" providerId="ADAL" clId="{8EB3F7FC-B8F0-485F-9202-3C0A4D3302F0}" dt="2024-11-13T12:21:50.301" v="70" actId="113"/>
        <pc:sldMkLst>
          <pc:docMk/>
          <pc:sldMk cId="3163991401" sldId="363"/>
        </pc:sldMkLst>
      </pc:sldChg>
      <pc:sldChg chg="modSp add mod">
        <pc:chgData name="Ismael de Fez Lava" userId="6bbf5d0e-81b8-4c04-8740-4e33a9d1e5b4" providerId="ADAL" clId="{8EB3F7FC-B8F0-485F-9202-3C0A4D3302F0}" dt="2024-11-13T12:35:16.159" v="274" actId="20577"/>
        <pc:sldMkLst>
          <pc:docMk/>
          <pc:sldMk cId="3257597347" sldId="364"/>
        </pc:sldMkLst>
        <pc:spChg chg="mod">
          <ac:chgData name="Ismael de Fez Lava" userId="6bbf5d0e-81b8-4c04-8740-4e33a9d1e5b4" providerId="ADAL" clId="{8EB3F7FC-B8F0-485F-9202-3C0A4D3302F0}" dt="2024-11-13T12:35:16.159" v="274" actId="20577"/>
          <ac:spMkLst>
            <pc:docMk/>
            <pc:sldMk cId="3257597347" sldId="364"/>
            <ac:spMk id="3" creationId="{1B51FA5D-FA13-BF83-EB4B-27BDF78453CA}"/>
          </ac:spMkLst>
        </pc:spChg>
        <pc:spChg chg="mod">
          <ac:chgData name="Ismael de Fez Lava" userId="6bbf5d0e-81b8-4c04-8740-4e33a9d1e5b4" providerId="ADAL" clId="{8EB3F7FC-B8F0-485F-9202-3C0A4D3302F0}" dt="2024-11-13T12:32:49.254" v="256" actId="20577"/>
          <ac:spMkLst>
            <pc:docMk/>
            <pc:sldMk cId="3257597347" sldId="364"/>
            <ac:spMk id="6" creationId="{512D5810-35DD-D191-9461-2A38F3F3D86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E5254A-FBCB-B444-AF72-FCFABD6B9A3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1C3220B-5B46-9841-98EC-DF5C6E90E45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67DAF-59A7-5648-9346-451BAEB098C6}" type="datetimeFigureOut">
              <a:rPr lang="es-ES" smtClean="0"/>
              <a:t>27/01/2025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8297E16-809F-A949-9AF0-120C7A751C3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2FF8AA-833A-2144-90FF-67A4ECDD503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286112-85CF-A846-AAA7-7FFEF9F44253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6195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A3AB20-4437-9340-9FF8-81347A87F1AD}" type="datetimeFigureOut">
              <a:rPr lang="es-ES" smtClean="0"/>
              <a:t>27/01/2025</a:t>
            </a:fld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s-ES"/>
              <a:t>Editar los estilos de texto del patrón
Segundo nivel
Tercer nivel
Cuarto nivel
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41311A-5966-C54A-8A32-DB537D3CAD52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261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B78233-A5DB-994B-BD41-02BB62B89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95" y="0"/>
            <a:ext cx="12204096" cy="6858000"/>
          </a:xfrm>
          <a:prstGeom prst="rect">
            <a:avLst/>
          </a:prstGeom>
        </p:spPr>
      </p:pic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204741AB-5D58-1643-89C3-8D22DB98A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893" y="325097"/>
            <a:ext cx="7580339" cy="90239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400" b="0" i="0" spc="-100" baseline="0">
                <a:solidFill>
                  <a:schemeClr val="tx1"/>
                </a:solidFill>
                <a:latin typeface="Periodico Display UltraLight" panose="0200050407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DF7306E1-EC40-8E43-99C5-762DD981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93" y="1264063"/>
            <a:ext cx="7570912" cy="56360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300" b="0" i="0" spc="0" baseline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Subtítulo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2507514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E70B0647-F99D-B143-BF1B-E6F019E80A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id="{6BF6914D-06C1-7B47-BCD5-561F5442B5BC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0282295-E075-3B45-A0DF-E107D35A7545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34" name="Título 1">
            <a:extLst>
              <a:ext uri="{FF2B5EF4-FFF2-40B4-BE49-F238E27FC236}">
                <a16:creationId xmlns:a16="http://schemas.microsoft.com/office/drawing/2014/main" id="{6F59C235-4023-1844-BD3D-81F0865B65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</a:t>
            </a:r>
          </a:p>
        </p:txBody>
      </p:sp>
      <p:sp>
        <p:nvSpPr>
          <p:cNvPr id="35" name="Marcador de texto 25">
            <a:extLst>
              <a:ext uri="{FF2B5EF4-FFF2-40B4-BE49-F238E27FC236}">
                <a16:creationId xmlns:a16="http://schemas.microsoft.com/office/drawing/2014/main" id="{9332EF15-D36E-F84A-9B5F-F02E7CE1DA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5935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36" name="Marcador de texto 25">
            <a:extLst>
              <a:ext uri="{FF2B5EF4-FFF2-40B4-BE49-F238E27FC236}">
                <a16:creationId xmlns:a16="http://schemas.microsoft.com/office/drawing/2014/main" id="{13AACC63-AB3C-0249-B052-AD1891D7FA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20446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37" name="Marcador de texto 25">
            <a:extLst>
              <a:ext uri="{FF2B5EF4-FFF2-40B4-BE49-F238E27FC236}">
                <a16:creationId xmlns:a16="http://schemas.microsoft.com/office/drawing/2014/main" id="{C507ED2C-F0D6-D84B-9EBD-00E50E82B2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3" y="6399354"/>
            <a:ext cx="415935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DFAE4EA-7C1B-6D43-9344-8F84DFD4E4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6729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81A690B-B9EB-6D4F-9A68-33AE2EEE38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2897313D-C409-674E-8D7C-4BC767F8D450}"/>
              </a:ext>
            </a:extLst>
          </p:cNvPr>
          <p:cNvSpPr/>
          <p:nvPr userDrawn="1"/>
        </p:nvSpPr>
        <p:spPr>
          <a:xfrm>
            <a:off x="3437467" y="651934"/>
            <a:ext cx="5799666" cy="5808134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BF6914D-06C1-7B47-BCD5-561F5442B5BC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D11D38E7-5D46-9C4F-BCAF-75F99180E380}" type="datetime1">
              <a:rPr lang="es-ES" sz="1200" b="0" i="0" smtClean="0">
                <a:solidFill>
                  <a:schemeClr val="bg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bg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31" name="Título 1">
            <a:extLst>
              <a:ext uri="{FF2B5EF4-FFF2-40B4-BE49-F238E27FC236}">
                <a16:creationId xmlns:a16="http://schemas.microsoft.com/office/drawing/2014/main" id="{19E1BAAE-8EE6-1F43-9E88-9DBE86F8F5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69268" y="2633133"/>
            <a:ext cx="4893732" cy="2514600"/>
          </a:xfrm>
          <a:prstGeom prst="rect">
            <a:avLst/>
          </a:prstGeom>
        </p:spPr>
        <p:txBody>
          <a:bodyPr anchor="ctr" anchorCtr="0"/>
          <a:lstStyle>
            <a:lvl1pPr algn="ctr">
              <a:defRPr sz="180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volutpatTexto</a:t>
            </a:r>
            <a:r>
              <a:rPr lang="es-ES"/>
              <a:t>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.</a:t>
            </a:r>
          </a:p>
        </p:txBody>
      </p:sp>
      <p:sp>
        <p:nvSpPr>
          <p:cNvPr id="20" name="Marcador de texto 25">
            <a:extLst>
              <a:ext uri="{FF2B5EF4-FFF2-40B4-BE49-F238E27FC236}">
                <a16:creationId xmlns:a16="http://schemas.microsoft.com/office/drawing/2014/main" id="{11D90907-CBE5-8548-BF18-2645596A87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3033293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786AB6B6-7055-DF4B-95E8-D3F447284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3078403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22" name="Marcador de texto 25">
            <a:extLst>
              <a:ext uri="{FF2B5EF4-FFF2-40B4-BE49-F238E27FC236}">
                <a16:creationId xmlns:a16="http://schemas.microsoft.com/office/drawing/2014/main" id="{12E5F717-A1F3-BA4E-B751-CA002D046B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3033293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25" name="Marcador de texto 25">
            <a:extLst>
              <a:ext uri="{FF2B5EF4-FFF2-40B4-BE49-F238E27FC236}">
                <a16:creationId xmlns:a16="http://schemas.microsoft.com/office/drawing/2014/main" id="{2ECB263B-A541-D54B-9CD6-FDF7BBE2EE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69268" y="1273885"/>
            <a:ext cx="4893732" cy="7768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100" b="1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destacado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1667C917-DEA5-934D-B6A4-E3F089665EB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167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ic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32B78233-A5DB-994B-BD41-02BB62B896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095" y="0"/>
            <a:ext cx="12204096" cy="6858000"/>
          </a:xfrm>
          <a:prstGeom prst="rect">
            <a:avLst/>
          </a:prstGeom>
        </p:spPr>
      </p:pic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204741AB-5D58-1643-89C3-8D22DB98A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893" y="325097"/>
            <a:ext cx="7580339" cy="902393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5400" b="0" i="0" spc="-100" baseline="0">
                <a:solidFill>
                  <a:schemeClr val="tx1"/>
                </a:solidFill>
                <a:latin typeface="Periodico Display UltraLight" panose="0200050407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10" name="Marcador de texto 13">
            <a:extLst>
              <a:ext uri="{FF2B5EF4-FFF2-40B4-BE49-F238E27FC236}">
                <a16:creationId xmlns:a16="http://schemas.microsoft.com/office/drawing/2014/main" id="{DF7306E1-EC40-8E43-99C5-762DD98192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46893" y="1264063"/>
            <a:ext cx="7570912" cy="56360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3300" b="0" i="0" spc="0" baseline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Subtítulo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08707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EC5A1A76-DED3-E845-BEE2-CEC5330692FA}"/>
              </a:ext>
            </a:extLst>
          </p:cNvPr>
          <p:cNvSpPr/>
          <p:nvPr userDrawn="1"/>
        </p:nvSpPr>
        <p:spPr>
          <a:xfrm>
            <a:off x="0" y="0"/>
            <a:ext cx="60790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Título 1">
            <a:extLst>
              <a:ext uri="{FF2B5EF4-FFF2-40B4-BE49-F238E27FC236}">
                <a16:creationId xmlns:a16="http://schemas.microsoft.com/office/drawing/2014/main" id="{86FB673C-18EC-C947-B374-88F9D520CBE2}"/>
              </a:ext>
            </a:extLst>
          </p:cNvPr>
          <p:cNvSpPr txBox="1">
            <a:spLocks/>
          </p:cNvSpPr>
          <p:nvPr userDrawn="1"/>
        </p:nvSpPr>
        <p:spPr>
          <a:xfrm>
            <a:off x="6405396" y="412825"/>
            <a:ext cx="5464809" cy="1736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1200" b="0" i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00. Título capítulo</a:t>
            </a:r>
          </a:p>
        </p:txBody>
      </p:sp>
      <p:sp>
        <p:nvSpPr>
          <p:cNvPr id="59" name="Marcador de texto 6">
            <a:extLst>
              <a:ext uri="{FF2B5EF4-FFF2-40B4-BE49-F238E27FC236}">
                <a16:creationId xmlns:a16="http://schemas.microsoft.com/office/drawing/2014/main" id="{8F3400B1-D594-4442-B737-BCF5A38E0D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089" y="4568825"/>
            <a:ext cx="468824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62" name="Marcador de texto 25">
            <a:extLst>
              <a:ext uri="{FF2B5EF4-FFF2-40B4-BE49-F238E27FC236}">
                <a16:creationId xmlns:a16="http://schemas.microsoft.com/office/drawing/2014/main" id="{7071F130-476B-F547-91B8-CC3DB646FAF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accent6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63" name="Marcador de texto 25">
            <a:extLst>
              <a:ext uri="{FF2B5EF4-FFF2-40B4-BE49-F238E27FC236}">
                <a16:creationId xmlns:a16="http://schemas.microsoft.com/office/drawing/2014/main" id="{966C36CF-F134-D443-966D-C0FD80B7D9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75" name="Marcador de texto 72">
            <a:extLst>
              <a:ext uri="{FF2B5EF4-FFF2-40B4-BE49-F238E27FC236}">
                <a16:creationId xmlns:a16="http://schemas.microsoft.com/office/drawing/2014/main" id="{E574A015-B695-054C-8660-B90EFB0B55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párrafo</a:t>
            </a:r>
          </a:p>
        </p:txBody>
      </p:sp>
      <p:sp>
        <p:nvSpPr>
          <p:cNvPr id="76" name="Marcador de texto 72">
            <a:extLst>
              <a:ext uri="{FF2B5EF4-FFF2-40B4-BE49-F238E27FC236}">
                <a16:creationId xmlns:a16="http://schemas.microsoft.com/office/drawing/2014/main" id="{E57B0336-35A7-744C-B23C-CB974E3E19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3"/>
            <a:ext cx="4693536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endParaRPr lang="es-ES"/>
          </a:p>
        </p:txBody>
      </p:sp>
      <p:sp>
        <p:nvSpPr>
          <p:cNvPr id="77" name="Marcador de texto 25">
            <a:extLst>
              <a:ext uri="{FF2B5EF4-FFF2-40B4-BE49-F238E27FC236}">
                <a16:creationId xmlns:a16="http://schemas.microsoft.com/office/drawing/2014/main" id="{A246425E-9EFA-A848-8A09-15535F0A6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78" name="Marcador de texto 6">
            <a:extLst>
              <a:ext uri="{FF2B5EF4-FFF2-40B4-BE49-F238E27FC236}">
                <a16:creationId xmlns:a16="http://schemas.microsoft.com/office/drawing/2014/main" id="{74E002C9-065A-2745-84D6-F0F746DDF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33021" y="4558926"/>
            <a:ext cx="472116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79" name="Marcador de texto 72">
            <a:extLst>
              <a:ext uri="{FF2B5EF4-FFF2-40B4-BE49-F238E27FC236}">
                <a16:creationId xmlns:a16="http://schemas.microsoft.com/office/drawing/2014/main" id="{1386661A-C4BB-9D44-9529-77D39FBB83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33021" y="1885739"/>
            <a:ext cx="4748786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párrafo</a:t>
            </a:r>
          </a:p>
        </p:txBody>
      </p:sp>
      <p:sp>
        <p:nvSpPr>
          <p:cNvPr id="80" name="Marcador de texto 72">
            <a:extLst>
              <a:ext uri="{FF2B5EF4-FFF2-40B4-BE49-F238E27FC236}">
                <a16:creationId xmlns:a16="http://schemas.microsoft.com/office/drawing/2014/main" id="{4F9B5E30-28D4-134D-ACAF-3A59D70E8E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33021" y="2424903"/>
            <a:ext cx="4721161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endParaRPr lang="es-ES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E21E2552-C813-F846-AEDA-3751F2FD5B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06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ángulo 31">
            <a:extLst>
              <a:ext uri="{FF2B5EF4-FFF2-40B4-BE49-F238E27FC236}">
                <a16:creationId xmlns:a16="http://schemas.microsoft.com/office/drawing/2014/main" id="{EC5A1A76-DED3-E845-BEE2-CEC5330692FA}"/>
              </a:ext>
            </a:extLst>
          </p:cNvPr>
          <p:cNvSpPr/>
          <p:nvPr userDrawn="1"/>
        </p:nvSpPr>
        <p:spPr>
          <a:xfrm>
            <a:off x="0" y="-3889"/>
            <a:ext cx="6079067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1ED7880-D15C-3944-8CCA-292490C09F89}" type="datetime1">
              <a:rPr lang="es-ES" sz="1200" b="0" i="0" smtClean="0">
                <a:solidFill>
                  <a:schemeClr val="bg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bg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78" name="Marcador de texto 6">
            <a:extLst>
              <a:ext uri="{FF2B5EF4-FFF2-40B4-BE49-F238E27FC236}">
                <a16:creationId xmlns:a16="http://schemas.microsoft.com/office/drawing/2014/main" id="{74E002C9-065A-2745-84D6-F0F746DDFB9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05396" y="4568825"/>
            <a:ext cx="4715835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79" name="Marcador de texto 72">
            <a:extLst>
              <a:ext uri="{FF2B5EF4-FFF2-40B4-BE49-F238E27FC236}">
                <a16:creationId xmlns:a16="http://schemas.microsoft.com/office/drawing/2014/main" id="{1386661A-C4BB-9D44-9529-77D39FBB837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405396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párrafo</a:t>
            </a:r>
          </a:p>
        </p:txBody>
      </p:sp>
      <p:sp>
        <p:nvSpPr>
          <p:cNvPr id="80" name="Marcador de texto 72">
            <a:extLst>
              <a:ext uri="{FF2B5EF4-FFF2-40B4-BE49-F238E27FC236}">
                <a16:creationId xmlns:a16="http://schemas.microsoft.com/office/drawing/2014/main" id="{4F9B5E30-28D4-134D-ACAF-3A59D70E8E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05396" y="2424903"/>
            <a:ext cx="4721161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endParaRPr lang="es-ES"/>
          </a:p>
        </p:txBody>
      </p:sp>
      <p:sp>
        <p:nvSpPr>
          <p:cNvPr id="21" name="Marcador de texto 6">
            <a:extLst>
              <a:ext uri="{FF2B5EF4-FFF2-40B4-BE49-F238E27FC236}">
                <a16:creationId xmlns:a16="http://schemas.microsoft.com/office/drawing/2014/main" id="{373FDF6B-B8DD-3043-9C53-9BC45BEE993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089" y="4568825"/>
            <a:ext cx="468824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22" name="Marcador de texto 25">
            <a:extLst>
              <a:ext uri="{FF2B5EF4-FFF2-40B4-BE49-F238E27FC236}">
                <a16:creationId xmlns:a16="http://schemas.microsoft.com/office/drawing/2014/main" id="{7858CACE-248D-0542-9330-FD123F44383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accent6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23" name="Marcador de texto 25">
            <a:extLst>
              <a:ext uri="{FF2B5EF4-FFF2-40B4-BE49-F238E27FC236}">
                <a16:creationId xmlns:a16="http://schemas.microsoft.com/office/drawing/2014/main" id="{47602718-D3D1-754F-839A-F5A32281991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24" name="Marcador de texto 72">
            <a:extLst>
              <a:ext uri="{FF2B5EF4-FFF2-40B4-BE49-F238E27FC236}">
                <a16:creationId xmlns:a16="http://schemas.microsoft.com/office/drawing/2014/main" id="{56DFAD2A-F2E0-F74A-89E8-ECCE98F861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párrafo</a:t>
            </a:r>
          </a:p>
        </p:txBody>
      </p:sp>
      <p:sp>
        <p:nvSpPr>
          <p:cNvPr id="25" name="Marcador de texto 72">
            <a:extLst>
              <a:ext uri="{FF2B5EF4-FFF2-40B4-BE49-F238E27FC236}">
                <a16:creationId xmlns:a16="http://schemas.microsoft.com/office/drawing/2014/main" id="{FCAA76A4-2A2C-EE43-9D9B-DF318B0AF2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3"/>
            <a:ext cx="4693536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endParaRPr lang="es-ES"/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BD6CA84F-EEBF-1F43-BA6C-8C9BDF679F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ED60EF30-241A-3342-80AD-D10B53AC8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41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3F50DC-F75A-674C-A65B-9D93EA9133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87" y="0"/>
            <a:ext cx="5962713" cy="6858000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CD02AA0-914F-B249-A00E-369D1D4205ED}" type="datetime1">
              <a:rPr lang="es-ES" sz="1200" b="0" i="0" smtClean="0">
                <a:solidFill>
                  <a:schemeClr val="bg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bg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6">
            <a:extLst>
              <a:ext uri="{FF2B5EF4-FFF2-40B4-BE49-F238E27FC236}">
                <a16:creationId xmlns:a16="http://schemas.microsoft.com/office/drawing/2014/main" id="{839E92D0-F74C-D24A-B9B5-A1E9A420496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5089" y="4568825"/>
            <a:ext cx="4688241" cy="1180042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00"/>
              </a:spcBef>
              <a:buClr>
                <a:schemeClr val="accent6"/>
              </a:buClr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
Lista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endParaRPr lang="es-ES"/>
          </a:p>
        </p:txBody>
      </p:sp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0D7C52A1-C3B8-BF40-A9A8-BC187650C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accent6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C76B19EF-F42C-E749-965B-80312A64D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13" name="Marcador de texto 72">
            <a:extLst>
              <a:ext uri="{FF2B5EF4-FFF2-40B4-BE49-F238E27FC236}">
                <a16:creationId xmlns:a16="http://schemas.microsoft.com/office/drawing/2014/main" id="{A7F09EDC-261E-E044-9605-5F48004AA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párrafo</a:t>
            </a:r>
          </a:p>
        </p:txBody>
      </p:sp>
      <p:sp>
        <p:nvSpPr>
          <p:cNvPr id="14" name="Marcador de texto 72">
            <a:extLst>
              <a:ext uri="{FF2B5EF4-FFF2-40B4-BE49-F238E27FC236}">
                <a16:creationId xmlns:a16="http://schemas.microsoft.com/office/drawing/2014/main" id="{E018DC42-B9C2-B340-BB46-3221EDF869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3"/>
            <a:ext cx="4693536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endParaRPr lang="es-ES"/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A15C4899-7BBA-3945-BA97-98DBFDC71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5EEC487-2A86-6945-AA4B-CF4C2C1152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484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3D64029-0A92-204A-87B9-1FB3C47A287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23"/>
          <a:stretch/>
        </p:blipFill>
        <p:spPr>
          <a:xfrm>
            <a:off x="6597748" y="0"/>
            <a:ext cx="5615684" cy="6866467"/>
          </a:xfrm>
          <a:prstGeom prst="rect">
            <a:avLst/>
          </a:prstGeom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EA7C54CE-AA5B-6648-AE4E-9DA0E5BA6F20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530C3593-96E0-5B4D-87BC-EB7EB3CCA73E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25">
            <a:extLst>
              <a:ext uri="{FF2B5EF4-FFF2-40B4-BE49-F238E27FC236}">
                <a16:creationId xmlns:a16="http://schemas.microsoft.com/office/drawing/2014/main" id="{D79F9DE1-B7ED-FB4C-8312-2BE5BFC035C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5" y="884512"/>
            <a:ext cx="4749795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accent6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5E237027-DC7E-9B43-BB10-850FCEC3C65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5" y="306003"/>
            <a:ext cx="4794904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56DB1BF4-82DE-2D46-95DF-90816C1647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5" y="6399353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2BDFDAE8-4D7D-7C40-93DC-38873B97E92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7465" y="1903855"/>
            <a:ext cx="5520002" cy="10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 b="1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DESTACADO</a:t>
            </a:r>
          </a:p>
        </p:txBody>
      </p:sp>
      <p:sp>
        <p:nvSpPr>
          <p:cNvPr id="18" name="Marcador de texto 72">
            <a:extLst>
              <a:ext uri="{FF2B5EF4-FFF2-40B4-BE49-F238E27FC236}">
                <a16:creationId xmlns:a16="http://schemas.microsoft.com/office/drawing/2014/main" id="{7C4D0A1A-0C45-AC42-8BF1-9C0585D4429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9176" y="3346065"/>
            <a:ext cx="5543328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2DFCC509-E98E-C347-B5BB-5ECC13E5FB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3006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Marcador de posición de imagen 5">
            <a:extLst>
              <a:ext uri="{FF2B5EF4-FFF2-40B4-BE49-F238E27FC236}">
                <a16:creationId xmlns:a16="http://schemas.microsoft.com/office/drawing/2014/main" id="{4600176F-A67F-1C4F-9B01-19EF39884E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602413" y="-1"/>
            <a:ext cx="5589587" cy="6866467"/>
          </a:xfrm>
          <a:prstGeom prst="rect">
            <a:avLst/>
          </a:prstGeom>
        </p:spPr>
        <p:txBody>
          <a:bodyPr/>
          <a:lstStyle>
            <a:lvl1pPr>
              <a:defRPr>
                <a:latin typeface="Visuelt Pro" panose="020B0503040202040104" pitchFamily="34" charset="0"/>
              </a:defRPr>
            </a:lvl1pPr>
          </a:lstStyle>
          <a:p>
            <a:endParaRPr lang="es-ES"/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EA7C54CE-AA5B-6648-AE4E-9DA0E5BA6F20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F01595CB-EB2D-7741-81D6-1C45679D1180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texto 25">
            <a:extLst>
              <a:ext uri="{FF2B5EF4-FFF2-40B4-BE49-F238E27FC236}">
                <a16:creationId xmlns:a16="http://schemas.microsoft.com/office/drawing/2014/main" id="{0428A29B-8E68-B94F-B556-33F4E0C7694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5" y="884512"/>
            <a:ext cx="4749795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accent6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9" name="Marcador de texto 25">
            <a:extLst>
              <a:ext uri="{FF2B5EF4-FFF2-40B4-BE49-F238E27FC236}">
                <a16:creationId xmlns:a16="http://schemas.microsoft.com/office/drawing/2014/main" id="{FB5CB3A2-882C-F642-917B-B21D108C05F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5" y="306003"/>
            <a:ext cx="4794904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20" name="Marcador de texto 25">
            <a:extLst>
              <a:ext uri="{FF2B5EF4-FFF2-40B4-BE49-F238E27FC236}">
                <a16:creationId xmlns:a16="http://schemas.microsoft.com/office/drawing/2014/main" id="{52B5DD65-30D1-4D42-9B0C-AD0B23430BA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5" y="6399353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70C6720C-1511-414A-BF90-FDBD2BE05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57465" y="1903855"/>
            <a:ext cx="5520002" cy="10477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500" b="1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DESTACADO</a:t>
            </a:r>
          </a:p>
        </p:txBody>
      </p:sp>
      <p:sp>
        <p:nvSpPr>
          <p:cNvPr id="22" name="Marcador de texto 72">
            <a:extLst>
              <a:ext uri="{FF2B5EF4-FFF2-40B4-BE49-F238E27FC236}">
                <a16:creationId xmlns:a16="http://schemas.microsoft.com/office/drawing/2014/main" id="{2AE5EEC3-1C8B-8F4C-B9D9-E28B6D88EA3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59176" y="3346065"/>
            <a:ext cx="5543328" cy="195024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endParaRPr lang="es-ES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6D35D45-7030-2D4B-84F8-52D62A9B50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163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F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0D7C52A1-C3B8-BF40-A9A8-BC187650C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accent6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C76B19EF-F42C-E749-965B-80312A64D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13" name="Marcador de texto 72">
            <a:extLst>
              <a:ext uri="{FF2B5EF4-FFF2-40B4-BE49-F238E27FC236}">
                <a16:creationId xmlns:a16="http://schemas.microsoft.com/office/drawing/2014/main" id="{A7F09EDC-261E-E044-9605-5F48004AA2C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párrafo</a:t>
            </a:r>
          </a:p>
        </p:txBody>
      </p:sp>
      <p:sp>
        <p:nvSpPr>
          <p:cNvPr id="14" name="Marcador de texto 72">
            <a:extLst>
              <a:ext uri="{FF2B5EF4-FFF2-40B4-BE49-F238E27FC236}">
                <a16:creationId xmlns:a16="http://schemas.microsoft.com/office/drawing/2014/main" id="{E018DC42-B9C2-B340-BB46-3221EDF8690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2"/>
            <a:ext cx="4693536" cy="3747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br>
              <a:rPr lang="es-ES"/>
            </a:br>
            <a:endParaRPr lang="es-ES"/>
          </a:p>
          <a:p>
            <a:r>
              <a:rPr lang="es-ES"/>
              <a:t>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.</a:t>
            </a:r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A15C4899-7BBA-3945-BA97-98DBFDC71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27B1A6EA-CC82-214E-AC21-5C78BDE6CE27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0DF77F4-4D2F-BE49-8BF4-309589EFCC2D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E0B3C2B-6A56-9B4B-BCC8-AE96AC0EF8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87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0D7C52A1-C3B8-BF40-A9A8-BC187650CF5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accent6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C76B19EF-F42C-E749-965B-80312A64DBD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accent6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15" name="Marcador de texto 25">
            <a:extLst>
              <a:ext uri="{FF2B5EF4-FFF2-40B4-BE49-F238E27FC236}">
                <a16:creationId xmlns:a16="http://schemas.microsoft.com/office/drawing/2014/main" id="{A15C4899-7BBA-3945-BA97-98DBFDC717D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F661D2BD-CAB8-1245-A6F7-AC8245AA5FB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114F1A5A-5DEC-524D-8958-4A86FCF8FC28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CF5DE69-7F84-1C42-9C78-95952CBB2C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0843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A98B2BFC-9FDE-5B4B-BCF2-2C8FCC4E85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4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Marcador de texto 13">
            <a:extLst>
              <a:ext uri="{FF2B5EF4-FFF2-40B4-BE49-F238E27FC236}">
                <a16:creationId xmlns:a16="http://schemas.microsoft.com/office/drawing/2014/main" id="{204741AB-5D58-1643-89C3-8D22DB98A0D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6893" y="325097"/>
            <a:ext cx="7580339" cy="1207370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8000" b="0" i="0" spc="-100" baseline="0">
                <a:solidFill>
                  <a:schemeClr val="tx1"/>
                </a:solidFill>
                <a:latin typeface="Periodico Display UltraLight" panose="0200050407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7256031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185F0562-4270-2042-B1D5-CAF7DABDD0AF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6151563" y="1885739"/>
            <a:ext cx="5345672" cy="4293184"/>
          </a:xfrm>
          <a:prstGeom prst="rect">
            <a:avLst/>
          </a:prstGeom>
        </p:spPr>
        <p:txBody>
          <a:bodyPr/>
          <a:lstStyle>
            <a:lvl1pPr>
              <a:defRPr>
                <a:latin typeface="Visuelt Pro" panose="020B0503040202040104" pitchFamily="34" charset="0"/>
              </a:defRPr>
            </a:lvl1pPr>
          </a:lstStyle>
          <a:p>
            <a:endParaRPr lang="es-ES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7C310A-8378-204B-90CA-231BD0D04605}"/>
              </a:ext>
            </a:extLst>
          </p:cNvPr>
          <p:cNvSpPr txBox="1"/>
          <p:nvPr userDrawn="1"/>
        </p:nvSpPr>
        <p:spPr>
          <a:xfrm>
            <a:off x="10907121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6B7BD8C-AC39-B444-ADFB-2BCC888CC73A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21FF0CA2-4EAC-214E-B68A-3E2098B3D46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3" name="Marcador de texto 25">
            <a:extLst>
              <a:ext uri="{FF2B5EF4-FFF2-40B4-BE49-F238E27FC236}">
                <a16:creationId xmlns:a16="http://schemas.microsoft.com/office/drawing/2014/main" id="{18F6060D-7439-1646-89FC-3BB88093D9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15" name="Marcador de texto 72">
            <a:extLst>
              <a:ext uri="{FF2B5EF4-FFF2-40B4-BE49-F238E27FC236}">
                <a16:creationId xmlns:a16="http://schemas.microsoft.com/office/drawing/2014/main" id="{B36E819B-B0B5-1E42-AA60-3FAC9983996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5089" y="1885739"/>
            <a:ext cx="4721161" cy="3429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1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párrafo</a:t>
            </a:r>
          </a:p>
        </p:txBody>
      </p:sp>
      <p:sp>
        <p:nvSpPr>
          <p:cNvPr id="16" name="Marcador de texto 72">
            <a:extLst>
              <a:ext uri="{FF2B5EF4-FFF2-40B4-BE49-F238E27FC236}">
                <a16:creationId xmlns:a16="http://schemas.microsoft.com/office/drawing/2014/main" id="{AE970B53-C2DA-7C41-A63E-932C247352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85090" y="2424902"/>
            <a:ext cx="4693536" cy="3747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"/>
              </a:spcBef>
              <a:buNone/>
              <a:defRPr sz="13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pequeño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br>
              <a:rPr lang="es-ES"/>
            </a:br>
            <a:endParaRPr lang="es-ES"/>
          </a:p>
          <a:p>
            <a:r>
              <a:rPr lang="es-ES"/>
              <a:t>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</a:t>
            </a:r>
            <a:r>
              <a:rPr lang="es-ES" err="1"/>
              <a:t>quis</a:t>
            </a:r>
            <a:r>
              <a:rPr lang="es-ES"/>
              <a:t>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Destacado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</a:t>
            </a:r>
            <a:r>
              <a:rPr lang="es-ES" err="1"/>
              <a:t>qui</a:t>
            </a:r>
            <a:r>
              <a:rPr lang="es-ES"/>
              <a:t> </a:t>
            </a:r>
            <a:r>
              <a:rPr lang="es-ES" err="1"/>
              <a:t>blandit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.</a:t>
            </a:r>
          </a:p>
        </p:txBody>
      </p:sp>
      <p:sp>
        <p:nvSpPr>
          <p:cNvPr id="17" name="Marcador de texto 25">
            <a:extLst>
              <a:ext uri="{FF2B5EF4-FFF2-40B4-BE49-F238E27FC236}">
                <a16:creationId xmlns:a16="http://schemas.microsoft.com/office/drawing/2014/main" id="{076B0727-BD79-384E-8DC7-DBAF1B2628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21161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4470525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77" name="Marcador de texto 25">
            <a:extLst>
              <a:ext uri="{FF2B5EF4-FFF2-40B4-BE49-F238E27FC236}">
                <a16:creationId xmlns:a16="http://schemas.microsoft.com/office/drawing/2014/main" id="{A246425E-9EFA-A848-8A09-15535F0A6EB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43460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3" name="Marcador de gráfico 2">
            <a:extLst>
              <a:ext uri="{FF2B5EF4-FFF2-40B4-BE49-F238E27FC236}">
                <a16:creationId xmlns:a16="http://schemas.microsoft.com/office/drawing/2014/main" id="{185F0562-4270-2042-B1D5-CAF7DABDD0AF}"/>
              </a:ext>
            </a:extLst>
          </p:cNvPr>
          <p:cNvSpPr>
            <a:spLocks noGrp="1"/>
          </p:cNvSpPr>
          <p:nvPr>
            <p:ph type="chart" sz="quarter" idx="22"/>
          </p:nvPr>
        </p:nvSpPr>
        <p:spPr>
          <a:xfrm>
            <a:off x="257464" y="1713870"/>
            <a:ext cx="11705935" cy="4493034"/>
          </a:xfrm>
          <a:prstGeom prst="rect">
            <a:avLst/>
          </a:prstGeom>
        </p:spPr>
        <p:txBody>
          <a:bodyPr/>
          <a:lstStyle>
            <a:lvl1pPr>
              <a:defRPr>
                <a:latin typeface="Visuelt Pro" panose="020B0503040202040104" pitchFamily="34" charset="0"/>
              </a:defRPr>
            </a:lvl1pPr>
          </a:lstStyle>
          <a:p>
            <a:endParaRPr lang="es-ES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7D58DC16-EC79-6440-A94E-67875825DDA3}"/>
              </a:ext>
            </a:extLst>
          </p:cNvPr>
          <p:cNvSpPr txBox="1"/>
          <p:nvPr userDrawn="1"/>
        </p:nvSpPr>
        <p:spPr>
          <a:xfrm>
            <a:off x="10907121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C4D65852-7D58-CC4D-BD65-45526DB8C0C5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17" name="Marcador de texto 25">
            <a:extLst>
              <a:ext uri="{FF2B5EF4-FFF2-40B4-BE49-F238E27FC236}">
                <a16:creationId xmlns:a16="http://schemas.microsoft.com/office/drawing/2014/main" id="{034CA42C-4E50-2846-B4B3-FAA21F2D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8" name="Marcador de texto 25">
            <a:extLst>
              <a:ext uri="{FF2B5EF4-FFF2-40B4-BE49-F238E27FC236}">
                <a16:creationId xmlns:a16="http://schemas.microsoft.com/office/drawing/2014/main" id="{4C4C77CA-E7C4-9444-AC8C-2DD9822001C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</p:spTree>
    <p:extLst>
      <p:ext uri="{BB962C8B-B14F-4D97-AF65-F5344CB8AC3E}">
        <p14:creationId xmlns:p14="http://schemas.microsoft.com/office/powerpoint/2010/main" val="3522011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43">
            <a:extLst>
              <a:ext uri="{FF2B5EF4-FFF2-40B4-BE49-F238E27FC236}">
                <a16:creationId xmlns:a16="http://schemas.microsoft.com/office/drawing/2014/main" id="{96E9210F-E773-2543-8EEC-1DE0DE394513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16/9/20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9516FFB-140D-7F43-8F92-D678D3213C23}"/>
              </a:ext>
            </a:extLst>
          </p:cNvPr>
          <p:cNvSpPr txBox="1"/>
          <p:nvPr userDrawn="1"/>
        </p:nvSpPr>
        <p:spPr>
          <a:xfrm>
            <a:off x="10907121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BE2259C4-CD4B-2046-B015-723CB0297D2E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texto 25">
            <a:extLst>
              <a:ext uri="{FF2B5EF4-FFF2-40B4-BE49-F238E27FC236}">
                <a16:creationId xmlns:a16="http://schemas.microsoft.com/office/drawing/2014/main" id="{AC0AA867-10A7-7D46-BF36-E4FF1D0980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743460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sp>
        <p:nvSpPr>
          <p:cNvPr id="11" name="Marcador de texto 25">
            <a:extLst>
              <a:ext uri="{FF2B5EF4-FFF2-40B4-BE49-F238E27FC236}">
                <a16:creationId xmlns:a16="http://schemas.microsoft.com/office/drawing/2014/main" id="{E8BC292C-9D62-CF4E-912D-573826214E8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89157"/>
            <a:ext cx="4743460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12" name="Marcador de texto 25">
            <a:extLst>
              <a:ext uri="{FF2B5EF4-FFF2-40B4-BE49-F238E27FC236}">
                <a16:creationId xmlns:a16="http://schemas.microsoft.com/office/drawing/2014/main" id="{0C50A9C2-B17E-7B4C-86D3-D8EE0654C9C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57464" y="306003"/>
            <a:ext cx="4794905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</p:spTree>
    <p:extLst>
      <p:ext uri="{BB962C8B-B14F-4D97-AF65-F5344CB8AC3E}">
        <p14:creationId xmlns:p14="http://schemas.microsoft.com/office/powerpoint/2010/main" val="2059587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42E1C2F-5BF7-6A4B-B25E-96F8E79151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51227" y="0"/>
            <a:ext cx="12192000" cy="6858000"/>
          </a:xfrm>
          <a:prstGeom prst="rect">
            <a:avLst/>
          </a:prstGeom>
        </p:spPr>
      </p:pic>
      <p:sp>
        <p:nvSpPr>
          <p:cNvPr id="8" name="Marcador de texto 13">
            <a:extLst>
              <a:ext uri="{FF2B5EF4-FFF2-40B4-BE49-F238E27FC236}">
                <a16:creationId xmlns:a16="http://schemas.microsoft.com/office/drawing/2014/main" id="{B6CB6766-AA25-7F46-A3DD-4D70475B902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160" y="5054600"/>
            <a:ext cx="11415107" cy="948267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0" i="0" spc="-100" baseline="0">
                <a:solidFill>
                  <a:schemeClr val="tx1"/>
                </a:solidFill>
                <a:latin typeface="Periodico Display UltraLight" panose="0200050407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capítulo</a:t>
            </a:r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66E09DF-0CE0-6C40-9D23-6DF3B17D89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160" y="4125011"/>
            <a:ext cx="11415107" cy="92286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0" i="0" spc="-100" baseline="0">
                <a:solidFill>
                  <a:schemeClr val="tx1"/>
                </a:solidFill>
                <a:latin typeface="Periodico Display UltraLight" panose="0200050407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00</a:t>
            </a:r>
            <a:br>
              <a:rPr lang="es-ES"/>
            </a:br>
            <a:endParaRPr lang="es-ES"/>
          </a:p>
        </p:txBody>
      </p:sp>
      <p:sp>
        <p:nvSpPr>
          <p:cNvPr id="7" name="Marcador de texto 25">
            <a:extLst>
              <a:ext uri="{FF2B5EF4-FFF2-40B4-BE49-F238E27FC236}">
                <a16:creationId xmlns:a16="http://schemas.microsoft.com/office/drawing/2014/main" id="{0B94D12C-EF15-7241-8F8A-D85C9BC4DDD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160" y="6392630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Subtítulo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1077095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17382A-8AAA-CB48-A11C-E5B5301F0D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2609"/>
            <a:ext cx="12169585" cy="6845391"/>
          </a:xfrm>
          <a:prstGeom prst="rect">
            <a:avLst/>
          </a:prstGeom>
        </p:spPr>
      </p:pic>
      <p:sp>
        <p:nvSpPr>
          <p:cNvPr id="18" name="Marcador de texto 13">
            <a:extLst>
              <a:ext uri="{FF2B5EF4-FFF2-40B4-BE49-F238E27FC236}">
                <a16:creationId xmlns:a16="http://schemas.microsoft.com/office/drawing/2014/main" id="{39E87D53-8499-8044-B22E-74D4F56221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8160" y="5054600"/>
            <a:ext cx="11415107" cy="948267"/>
          </a:xfrm>
          <a:prstGeom prst="rect">
            <a:avLst/>
          </a:prstGeom>
        </p:spPr>
        <p:txBody>
          <a:bodyPr wrap="square" lIns="0" tIns="0" r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0" i="0" spc="-100" baseline="0">
                <a:solidFill>
                  <a:schemeClr val="tx1"/>
                </a:solidFill>
                <a:latin typeface="Periodico Display UltraLight" panose="0200050407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capítulo</a:t>
            </a:r>
          </a:p>
        </p:txBody>
      </p:sp>
      <p:sp>
        <p:nvSpPr>
          <p:cNvPr id="19" name="Marcador de texto 13">
            <a:extLst>
              <a:ext uri="{FF2B5EF4-FFF2-40B4-BE49-F238E27FC236}">
                <a16:creationId xmlns:a16="http://schemas.microsoft.com/office/drawing/2014/main" id="{4CD4E9A0-39A8-774F-8E5D-965329C429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8160" y="4125011"/>
            <a:ext cx="11415107" cy="922865"/>
          </a:xfrm>
          <a:prstGeom prst="rect">
            <a:avLst/>
          </a:prstGeom>
        </p:spPr>
        <p:txBody>
          <a:bodyPr wrap="square"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6100" b="0" i="0" spc="-100" baseline="0">
                <a:solidFill>
                  <a:schemeClr val="tx1"/>
                </a:solidFill>
                <a:latin typeface="Periodico Display UltraLight" panose="0200050407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00</a:t>
            </a:r>
            <a:br>
              <a:rPr lang="es-ES"/>
            </a:br>
            <a:endParaRPr lang="es-ES"/>
          </a:p>
        </p:txBody>
      </p:sp>
      <p:sp>
        <p:nvSpPr>
          <p:cNvPr id="6" name="Marcador de texto 25">
            <a:extLst>
              <a:ext uri="{FF2B5EF4-FFF2-40B4-BE49-F238E27FC236}">
                <a16:creationId xmlns:a16="http://schemas.microsoft.com/office/drawing/2014/main" id="{776F372C-FA44-BC4A-802E-1F501B30927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28160" y="6392630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Subtítulo presentación</a:t>
            </a:r>
          </a:p>
        </p:txBody>
      </p:sp>
    </p:spTree>
    <p:extLst>
      <p:ext uri="{BB962C8B-B14F-4D97-AF65-F5344CB8AC3E}">
        <p14:creationId xmlns:p14="http://schemas.microsoft.com/office/powerpoint/2010/main" val="873717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97FDEB1-C7E7-264E-BEF2-65660E1A7C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B50D3FED-6049-FA4B-8A37-E5F06A6B46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 b="0" i="0"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CEBB2E2-DBE2-7D45-85D9-738DBA6B0366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CE1C3B5F-C576-0340-8C46-8F0394A7BBF3}" type="datetime1">
              <a:rPr lang="es-ES" sz="1200" b="0" i="0" smtClean="0">
                <a:solidFill>
                  <a:schemeClr val="tx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tx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20E762A7-AB1F-594B-A340-FF5D4F7B0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1424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29" name="Marcador de texto 25">
            <a:extLst>
              <a:ext uri="{FF2B5EF4-FFF2-40B4-BE49-F238E27FC236}">
                <a16:creationId xmlns:a16="http://schemas.microsoft.com/office/drawing/2014/main" id="{468D7502-58FE-6643-944A-CFE1CE85A5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15935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32" name="Marcador de texto 25">
            <a:extLst>
              <a:ext uri="{FF2B5EF4-FFF2-40B4-BE49-F238E27FC236}">
                <a16:creationId xmlns:a16="http://schemas.microsoft.com/office/drawing/2014/main" id="{66002469-9E56-F043-A66E-8B630B63C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3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55EBDB8-65D6-0E4A-B030-1E865AEFC8E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932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B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7D36275F-3158-3E40-8E88-18EE0F31E92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B85E97A-5666-E74E-8C82-E93E0115A0AD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A9260B25-D7BA-5A4F-A01B-7563FAF0061D}" type="datetime1">
              <a:rPr lang="es-ES" sz="1200" b="0" i="0" smtClean="0">
                <a:solidFill>
                  <a:schemeClr val="bg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bg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ED958E88-22D3-0C44-BFB4-AEE9C2E9E4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</a:t>
            </a:r>
          </a:p>
        </p:txBody>
      </p:sp>
      <p:sp>
        <p:nvSpPr>
          <p:cNvPr id="26" name="Marcador de texto 25">
            <a:extLst>
              <a:ext uri="{FF2B5EF4-FFF2-40B4-BE49-F238E27FC236}">
                <a16:creationId xmlns:a16="http://schemas.microsoft.com/office/drawing/2014/main" id="{ABE3CAE6-A0C4-B541-8898-3F0AD2B6B99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5935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tx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0903A72B-184E-694C-8C61-13AE768339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20446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7D603DB6-623D-C140-BDFA-A8C98EA0438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15935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7ED909F-28E6-984F-856C-41D30A7FF5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166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ítulo 1">
            <a:extLst>
              <a:ext uri="{FF2B5EF4-FFF2-40B4-BE49-F238E27FC236}">
                <a16:creationId xmlns:a16="http://schemas.microsoft.com/office/drawing/2014/main" id="{B8AD0D27-82CE-3F4B-93C5-CC5AE27378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</a:t>
            </a:r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FA47B6BD-8F6C-234F-89B1-1F018BA062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5337"/>
            <a:ext cx="411424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1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28" name="Marcador de texto 25">
            <a:extLst>
              <a:ext uri="{FF2B5EF4-FFF2-40B4-BE49-F238E27FC236}">
                <a16:creationId xmlns:a16="http://schemas.microsoft.com/office/drawing/2014/main" id="{2CBF1D92-964D-4347-A9A3-234AF31941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15935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29" name="Marcador de texto 25">
            <a:extLst>
              <a:ext uri="{FF2B5EF4-FFF2-40B4-BE49-F238E27FC236}">
                <a16:creationId xmlns:a16="http://schemas.microsoft.com/office/drawing/2014/main" id="{7C0E5D8D-2821-A24F-AEB3-EE095E1CE99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3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1B9C683-3668-2A4A-BFC7-40FEF8C838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230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46EBC75A-9B7A-B54E-85DF-B79AF25D84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7EDF925-D83E-B04E-B5F9-5E5F42ED1EF9}"/>
              </a:ext>
            </a:extLst>
          </p:cNvPr>
          <p:cNvSpPr txBox="1"/>
          <p:nvPr userDrawn="1"/>
        </p:nvSpPr>
        <p:spPr>
          <a:xfrm>
            <a:off x="10915587" y="6399354"/>
            <a:ext cx="10562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778311B-4D4E-1F47-916B-BE429DFEDB89}" type="datetime1">
              <a:rPr lang="es-ES" sz="1200" b="0" i="0" smtClean="0">
                <a:solidFill>
                  <a:schemeClr val="bg1"/>
                </a:solidFill>
                <a:latin typeface="Visuelt Pro" panose="020B0503040202040104" pitchFamily="34" charset="0"/>
                <a:cs typeface="Arial" panose="020B0604020202020204" pitchFamily="34" charset="0"/>
              </a:rPr>
              <a:t>27/01/2025</a:t>
            </a:fld>
            <a:endParaRPr lang="es-ES" sz="1200" b="0" i="0">
              <a:solidFill>
                <a:schemeClr val="bg1"/>
              </a:solidFill>
              <a:latin typeface="Visuelt Pro" panose="020B0503040202040104" pitchFamily="34" charset="0"/>
              <a:cs typeface="Arial" panose="020B0604020202020204" pitchFamily="34" charset="0"/>
            </a:endParaRP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0C7BAFB5-0C3A-1442-A5F8-7E6F75E3487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Font typeface="Arial" panose="020B0604020202020204" pitchFamily="34" charset="0"/>
              <a:buNone/>
              <a:defRPr sz="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/>
              <a:t>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</a:t>
            </a:r>
          </a:p>
        </p:txBody>
      </p:sp>
      <p:sp>
        <p:nvSpPr>
          <p:cNvPr id="21" name="Marcador de texto 25">
            <a:extLst>
              <a:ext uri="{FF2B5EF4-FFF2-40B4-BE49-F238E27FC236}">
                <a16:creationId xmlns:a16="http://schemas.microsoft.com/office/drawing/2014/main" id="{4D65E536-901D-004C-A655-0B89E3C73F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5935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1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22" name="Marcador de texto 25">
            <a:extLst>
              <a:ext uri="{FF2B5EF4-FFF2-40B4-BE49-F238E27FC236}">
                <a16:creationId xmlns:a16="http://schemas.microsoft.com/office/drawing/2014/main" id="{473DFD97-5404-A343-A081-6506159B58C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20446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23" name="Marcador de texto 25">
            <a:extLst>
              <a:ext uri="{FF2B5EF4-FFF2-40B4-BE49-F238E27FC236}">
                <a16:creationId xmlns:a16="http://schemas.microsoft.com/office/drawing/2014/main" id="{3D52AA22-C61D-7041-9072-B6901BA935F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4"/>
            <a:ext cx="415935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E322B15-8164-CE48-95D2-5BCAC33B52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57743" y="126162"/>
            <a:ext cx="1205070" cy="60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711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ítulo 1">
            <a:extLst>
              <a:ext uri="{FF2B5EF4-FFF2-40B4-BE49-F238E27FC236}">
                <a16:creationId xmlns:a16="http://schemas.microsoft.com/office/drawing/2014/main" id="{B50D3FED-6049-FA4B-8A37-E5F06A6B46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3079" y="1997132"/>
            <a:ext cx="10645842" cy="3433758"/>
          </a:xfrm>
          <a:prstGeom prst="rect">
            <a:avLst/>
          </a:prstGeom>
        </p:spPr>
        <p:txBody>
          <a:bodyPr anchor="ctr" anchorCtr="0"/>
          <a:lstStyle>
            <a:lvl1pPr marL="914400" indent="-914400" algn="l">
              <a:buFont typeface="+mj-lt"/>
              <a:buAutoNum type="arabicPeriod"/>
              <a:defRPr sz="5000">
                <a:latin typeface="Visuelt Pro" panose="020B0503040202040104" pitchFamily="34" charset="0"/>
              </a:defRPr>
            </a:lvl1pPr>
          </a:lstStyle>
          <a:p>
            <a:r>
              <a:rPr lang="es-ES"/>
              <a:t>Texto destacado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destacat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</a:t>
            </a:r>
            <a:br>
              <a:rPr lang="es-ES"/>
            </a:br>
            <a:r>
              <a:rPr lang="es-ES" err="1"/>
              <a:t>asdf</a:t>
            </a:r>
            <a:endParaRPr lang="es-ES"/>
          </a:p>
        </p:txBody>
      </p:sp>
      <p:sp>
        <p:nvSpPr>
          <p:cNvPr id="27" name="Marcador de texto 25">
            <a:extLst>
              <a:ext uri="{FF2B5EF4-FFF2-40B4-BE49-F238E27FC236}">
                <a16:creationId xmlns:a16="http://schemas.microsoft.com/office/drawing/2014/main" id="{20E762A7-AB1F-594B-A340-FF5D4F7B0B1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7464" y="894089"/>
            <a:ext cx="4114249" cy="52364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100" b="0" i="0">
                <a:solidFill>
                  <a:schemeClr val="bg2"/>
                </a:solidFill>
                <a:latin typeface="Periodico Display" panose="02000504080000020004" pitchFamily="2" charset="77"/>
                <a:cs typeface="Times New Roman" panose="02020603050405020304" pitchFamily="18" charset="0"/>
              </a:defRPr>
            </a:lvl1pPr>
          </a:lstStyle>
          <a:p>
            <a:r>
              <a:rPr lang="es-ES"/>
              <a:t>Título </a:t>
            </a:r>
            <a:r>
              <a:rPr lang="es-ES" err="1"/>
              <a:t>slide</a:t>
            </a:r>
            <a:endParaRPr lang="es-ES"/>
          </a:p>
        </p:txBody>
      </p:sp>
      <p:sp>
        <p:nvSpPr>
          <p:cNvPr id="29" name="Marcador de texto 25">
            <a:extLst>
              <a:ext uri="{FF2B5EF4-FFF2-40B4-BE49-F238E27FC236}">
                <a16:creationId xmlns:a16="http://schemas.microsoft.com/office/drawing/2014/main" id="{468D7502-58FE-6643-944A-CFE1CE85A53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7464" y="306003"/>
            <a:ext cx="4159359" cy="282083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bg2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00. Título capítulo</a:t>
            </a:r>
          </a:p>
        </p:txBody>
      </p:sp>
      <p:sp>
        <p:nvSpPr>
          <p:cNvPr id="32" name="Marcador de texto 25">
            <a:extLst>
              <a:ext uri="{FF2B5EF4-FFF2-40B4-BE49-F238E27FC236}">
                <a16:creationId xmlns:a16="http://schemas.microsoft.com/office/drawing/2014/main" id="{66002469-9E56-F043-A66E-8B630B63C4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7464" y="6399353"/>
            <a:ext cx="4114249" cy="2769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1200" b="0">
                <a:solidFill>
                  <a:schemeClr val="tx1"/>
                </a:solidFill>
                <a:latin typeface="Visuelt Pro" panose="020B0503040202040104" pitchFamily="34" charset="0"/>
              </a:defRPr>
            </a:lvl1pPr>
          </a:lstStyle>
          <a:p>
            <a:r>
              <a:rPr lang="es-ES"/>
              <a:t>Título presentación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3552BD7-4574-8743-9150-E62FBA47D1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6343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.png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0152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4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texto 13">
            <a:extLst>
              <a:ext uri="{FF2B5EF4-FFF2-40B4-BE49-F238E27FC236}">
                <a16:creationId xmlns:a16="http://schemas.microsoft.com/office/drawing/2014/main" id="{0747F716-090E-B946-B4CB-5827382B29E0}"/>
              </a:ext>
            </a:extLst>
          </p:cNvPr>
          <p:cNvSpPr txBox="1">
            <a:spLocks/>
          </p:cNvSpPr>
          <p:nvPr userDrawn="1"/>
        </p:nvSpPr>
        <p:spPr>
          <a:xfrm>
            <a:off x="8752475" y="6476458"/>
            <a:ext cx="3139920" cy="151732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r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1200" b="1" i="0" kern="1200" spc="0" baseline="0">
                <a:solidFill>
                  <a:schemeClr val="accent4"/>
                </a:solidFill>
                <a:latin typeface="FS Pimlico" panose="02000506060000020004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54D6626-89B3-4C4C-8784-DAC496715A1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965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58" r:id="rId2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61750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1" r:id="rId2"/>
    <p:sldLayoutId id="2147483686" r:id="rId3"/>
    <p:sldLayoutId id="2147483687" r:id="rId4"/>
    <p:sldLayoutId id="2147483714" r:id="rId5"/>
    <p:sldLayoutId id="2147483682" r:id="rId6"/>
    <p:sldLayoutId id="2147483693" r:id="rId7"/>
    <p:sldLayoutId id="2147483717" r:id="rId8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9456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02" r:id="rId2"/>
    <p:sldLayoutId id="2147483703" r:id="rId3"/>
    <p:sldLayoutId id="2147483704" r:id="rId4"/>
    <p:sldLayoutId id="2147483705" r:id="rId5"/>
    <p:sldLayoutId id="2147483715" r:id="rId6"/>
    <p:sldLayoutId id="2147483716" r:id="rId7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FBBFDA9-87ED-7D4D-9C52-65C40195819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857743" y="126162"/>
            <a:ext cx="1205070" cy="602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4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svg"/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12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png"/><Relationship Id="rId11" Type="http://schemas.openxmlformats.org/officeDocument/2006/relationships/image" Target="../media/image23.svg"/><Relationship Id="rId5" Type="http://schemas.openxmlformats.org/officeDocument/2006/relationships/image" Target="../media/image17.sv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0.jpe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7" Type="http://schemas.openxmlformats.org/officeDocument/2006/relationships/image" Target="../media/image3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EB4345B-27F8-5C46-910A-A99377035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9046" y="430081"/>
            <a:ext cx="8834835" cy="1671483"/>
          </a:xfrm>
        </p:spPr>
        <p:txBody>
          <a:bodyPr/>
          <a:lstStyle/>
          <a:p>
            <a:pPr algn="ctr"/>
            <a:r>
              <a:rPr lang="es-ES" sz="4000" dirty="0"/>
              <a:t>UbiqData-EnergyAware: Ciencia de Datos para ambientes de Computación Ubicua conscientes del consumo energético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95DF83-6A42-4B88-8123-C0484FD1FD54}"/>
              </a:ext>
            </a:extLst>
          </p:cNvPr>
          <p:cNvSpPr txBox="1">
            <a:spLocks/>
          </p:cNvSpPr>
          <p:nvPr/>
        </p:nvSpPr>
        <p:spPr>
          <a:xfrm>
            <a:off x="93194" y="6162378"/>
            <a:ext cx="2565852" cy="571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400" dirty="0">
                <a:solidFill>
                  <a:schemeClr val="bg1"/>
                </a:solidFill>
              </a:rPr>
              <a:t>GRID: Grupo de investigación en Ciencia de Datos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B050D7F9-BD30-4724-AD53-4CE5416C3576}"/>
              </a:ext>
            </a:extLst>
          </p:cNvPr>
          <p:cNvSpPr txBox="1">
            <a:spLocks/>
          </p:cNvSpPr>
          <p:nvPr/>
        </p:nvSpPr>
        <p:spPr>
          <a:xfrm>
            <a:off x="2481867" y="5685084"/>
            <a:ext cx="6202059" cy="66958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0" b="0" i="0" kern="1200" spc="0" baseline="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/>
              <a:t>1er </a:t>
            </a:r>
            <a:r>
              <a:rPr lang="es-ES_tradnl" sz="2400" dirty="0" err="1"/>
              <a:t>Worshop</a:t>
            </a:r>
            <a:r>
              <a:rPr lang="es-ES_tradnl" sz="2400" dirty="0"/>
              <a:t> </a:t>
            </a:r>
            <a:r>
              <a:rPr lang="es-ES_tradnl" sz="2400" dirty="0" err="1"/>
              <a:t>ESenCIA</a:t>
            </a:r>
            <a:endParaRPr lang="es-ES_tradnl" sz="2400" dirty="0"/>
          </a:p>
          <a:p>
            <a:pPr algn="ctr"/>
            <a:r>
              <a:rPr lang="es-ES_tradnl" sz="2000" dirty="0"/>
              <a:t>Valencia, 30/Enero/2025</a:t>
            </a:r>
          </a:p>
        </p:txBody>
      </p:sp>
    </p:spTree>
    <p:extLst>
      <p:ext uri="{BB962C8B-B14F-4D97-AF65-F5344CB8AC3E}">
        <p14:creationId xmlns:p14="http://schemas.microsoft.com/office/powerpoint/2010/main" val="1750651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22E79E-4BFE-AFE6-E34C-F437F1F132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C69778E-54E7-257B-C122-4BCD25C9A9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T-ADL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8DE451-BCC0-3336-23F8-6E7038A0CAB6}"/>
              </a:ext>
            </a:extLst>
          </p:cNvPr>
          <p:cNvSpPr/>
          <p:nvPr/>
        </p:nvSpPr>
        <p:spPr>
          <a:xfrm>
            <a:off x="820320" y="1074004"/>
            <a:ext cx="10622380" cy="560234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bg2"/>
                </a:solidFill>
                <a:latin typeface="Visuelt Pro" panose="020B0503040202040104"/>
              </a:rPr>
              <a:t>Objetivo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: Desarrollo de aplicaciones para la detección y monitorización de actividades de la vida diaria de personas mayores que habitan en casas inteligentes instrumentadas con diversos dispositivos </a:t>
            </a:r>
            <a:r>
              <a:rPr lang="es-ES" sz="24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 para determinar el nivel de independencia del habitante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Resultados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Aplicación web para la visualización de datos provenientes de un sistema de </a:t>
            </a:r>
            <a:r>
              <a:rPr lang="es-ES" sz="19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 de monitorización de domótica en personas dependientes. 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Aplicación móvil basada en RA para monitorear y controlar el suministro adecuado de medicamentos prescritos a personas de la tercera edad se centra en el planteamiento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Aplicación web en el área de casas inteligentes que permite un recorrido virtual al estilo Street View la integración de sensores que puedan consultarse durante el recorrido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Sistema de Machine </a:t>
            </a:r>
            <a:r>
              <a:rPr lang="es-ES" sz="1900" dirty="0" err="1">
                <a:solidFill>
                  <a:schemeClr val="tx1"/>
                </a:solidFill>
                <a:latin typeface="Visuelt Pro" panose="020B0503040202040104"/>
              </a:rPr>
              <a:t>Learning</a:t>
            </a: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 y Deep </a:t>
            </a:r>
            <a:r>
              <a:rPr lang="es-ES" sz="1900" dirty="0" err="1">
                <a:solidFill>
                  <a:schemeClr val="tx1"/>
                </a:solidFill>
                <a:latin typeface="Visuelt Pro" panose="020B0503040202040104"/>
              </a:rPr>
              <a:t>Learning</a:t>
            </a: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 para la detección de caídas, utilizando datos provenientes de sensores de dispositivos “wearables”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400" dirty="0">
              <a:solidFill>
                <a:schemeClr val="tx1"/>
              </a:solidFill>
              <a:highlight>
                <a:srgbClr val="FFFF00"/>
              </a:highlight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2D561936-2D04-B38A-9754-990498F53E55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10</a:t>
            </a:fld>
            <a:endParaRPr lang="es-ES" dirty="0"/>
          </a:p>
        </p:txBody>
      </p:sp>
      <p:pic>
        <p:nvPicPr>
          <p:cNvPr id="5" name="Graphic 4" descr="Heart with pulse with solid fill">
            <a:extLst>
              <a:ext uri="{FF2B5EF4-FFF2-40B4-BE49-F238E27FC236}">
                <a16:creationId xmlns:a16="http://schemas.microsoft.com/office/drawing/2014/main" id="{41F70323-C88A-74A3-AB4E-138F9CC51C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24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FCEF9-06F0-F2A4-31A2-D4EFF4E3C6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542B58-A837-8E9B-B51D-057827C1052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10515312" cy="523642"/>
          </a:xfrm>
        </p:spPr>
        <p:txBody>
          <a:bodyPr/>
          <a:lstStyle/>
          <a:p>
            <a:r>
              <a:rPr lang="es-ES" dirty="0"/>
              <a:t>T-ADL: sistema de monitorización de </a:t>
            </a:r>
            <a:r>
              <a:rPr lang="es-ES" dirty="0" err="1"/>
              <a:t>dómotica</a:t>
            </a:r>
            <a:r>
              <a:rPr lang="es-ES" dirty="0"/>
              <a:t> en dependientes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3B2F7611-96ED-F07A-998E-6F9ECDA9ED0A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11</a:t>
            </a:fld>
            <a:endParaRPr lang="es-ES" dirty="0"/>
          </a:p>
        </p:txBody>
      </p:sp>
      <p:pic>
        <p:nvPicPr>
          <p:cNvPr id="5" name="Graphic 4" descr="Heart with pulse with solid fill">
            <a:extLst>
              <a:ext uri="{FF2B5EF4-FFF2-40B4-BE49-F238E27FC236}">
                <a16:creationId xmlns:a16="http://schemas.microsoft.com/office/drawing/2014/main" id="{2B7A0966-33F4-0015-6FBA-A7F9086BB9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C2E95C-B4C3-1215-BB04-1951D48FB9BB}"/>
              </a:ext>
            </a:extLst>
          </p:cNvPr>
          <p:cNvSpPr/>
          <p:nvPr/>
        </p:nvSpPr>
        <p:spPr>
          <a:xfrm>
            <a:off x="257463" y="1009515"/>
            <a:ext cx="10622380" cy="73169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Utilización del modelo AGGIR para proporcionar el nivel de dependencia de una persona en función de sus actividades de la vida diaria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highlight>
                <a:srgbClr val="FFFF00"/>
              </a:highlight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bg2"/>
              </a:solidFill>
              <a:latin typeface="Visuelt Pro" panose="020B0503040202040104"/>
            </a:endParaRPr>
          </a:p>
        </p:txBody>
      </p:sp>
      <p:pic>
        <p:nvPicPr>
          <p:cNvPr id="8" name="Imagen 1" descr="Interfaz de usuario gráfica&#10;&#10;Descripción generada automáticamente con confianza media">
            <a:extLst>
              <a:ext uri="{FF2B5EF4-FFF2-40B4-BE49-F238E27FC236}">
                <a16:creationId xmlns:a16="http://schemas.microsoft.com/office/drawing/2014/main" id="{8A5879AC-8F15-E69F-2946-9B13D5CC33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101" y="1937010"/>
            <a:ext cx="5056749" cy="2189434"/>
          </a:xfrm>
          <a:prstGeom prst="rect">
            <a:avLst/>
          </a:prstGeom>
        </p:spPr>
      </p:pic>
      <p:pic>
        <p:nvPicPr>
          <p:cNvPr id="9" name="Imagen 1" descr="Gráfico, Gráfico de dispersión&#10;&#10;Descripción generada automáticamente">
            <a:extLst>
              <a:ext uri="{FF2B5EF4-FFF2-40B4-BE49-F238E27FC236}">
                <a16:creationId xmlns:a16="http://schemas.microsoft.com/office/drawing/2014/main" id="{AD5881EE-AE63-B58B-B7A9-1F803F461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937010"/>
            <a:ext cx="4783843" cy="2208533"/>
          </a:xfrm>
          <a:prstGeom prst="rect">
            <a:avLst/>
          </a:prstGeom>
        </p:spPr>
      </p:pic>
      <p:pic>
        <p:nvPicPr>
          <p:cNvPr id="10" name="Imagen 1" descr="Interfaz de usuario gráfica, Texto, Aplicación, Chat o mensaje de texto&#10;&#10;Descripción generada automáticamente">
            <a:extLst>
              <a:ext uri="{FF2B5EF4-FFF2-40B4-BE49-F238E27FC236}">
                <a16:creationId xmlns:a16="http://schemas.microsoft.com/office/drawing/2014/main" id="{FF4C16A8-0D73-8F39-062B-F402AB4C34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0237" y="4330028"/>
            <a:ext cx="5400040" cy="235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261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828268-73D9-DDAF-6366-F9A834F257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6CCC82-FAE0-A936-F44F-27BB59B00E6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10067637" cy="523642"/>
          </a:xfrm>
        </p:spPr>
        <p:txBody>
          <a:bodyPr/>
          <a:lstStyle/>
          <a:p>
            <a:r>
              <a:rPr lang="es-ES" dirty="0"/>
              <a:t>T-ADL: app para gestionar el suministro de medicamentos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6FEA4682-E778-F1DA-A5BD-AD673391633D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12</a:t>
            </a:fld>
            <a:endParaRPr lang="es-ES" dirty="0"/>
          </a:p>
        </p:txBody>
      </p:sp>
      <p:pic>
        <p:nvPicPr>
          <p:cNvPr id="5" name="Graphic 4" descr="Heart with pulse with solid fill">
            <a:extLst>
              <a:ext uri="{FF2B5EF4-FFF2-40B4-BE49-F238E27FC236}">
                <a16:creationId xmlns:a16="http://schemas.microsoft.com/office/drawing/2014/main" id="{852CA7B7-81D6-689B-0A4D-D268C165D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F2887EF-A23E-98EF-7BB6-12E11C9CA001}"/>
              </a:ext>
            </a:extLst>
          </p:cNvPr>
          <p:cNvSpPr txBox="1"/>
          <p:nvPr/>
        </p:nvSpPr>
        <p:spPr>
          <a:xfrm>
            <a:off x="1914525" y="2238375"/>
            <a:ext cx="418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TFM Edwin Ávila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7218845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AFC672-39A6-D243-82CD-66FC25AB7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EAADCF-ECB0-544D-FF66-E692923E1C9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9839037" cy="523642"/>
          </a:xfrm>
        </p:spPr>
        <p:txBody>
          <a:bodyPr/>
          <a:lstStyle/>
          <a:p>
            <a:r>
              <a:rPr lang="es-ES" dirty="0"/>
              <a:t>T-ADL: recorrido virtual en casas inteligentes sensorizadas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6D6865AA-0E3E-5D0D-0062-E92EAC3C9B22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13</a:t>
            </a:fld>
            <a:endParaRPr lang="es-ES" dirty="0"/>
          </a:p>
        </p:txBody>
      </p:sp>
      <p:pic>
        <p:nvPicPr>
          <p:cNvPr id="5" name="Graphic 4" descr="Heart with pulse with solid fill">
            <a:extLst>
              <a:ext uri="{FF2B5EF4-FFF2-40B4-BE49-F238E27FC236}">
                <a16:creationId xmlns:a16="http://schemas.microsoft.com/office/drawing/2014/main" id="{0808A6F1-076F-335F-B675-CAFEDB832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769C226-0420-9080-A953-0FC2E4745980}"/>
              </a:ext>
            </a:extLst>
          </p:cNvPr>
          <p:cNvSpPr txBox="1"/>
          <p:nvPr/>
        </p:nvSpPr>
        <p:spPr>
          <a:xfrm>
            <a:off x="1914525" y="2238375"/>
            <a:ext cx="4752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TFM María González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53636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8C567-6EDE-EEFD-78D9-F6F9267F6C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CA9BD6-AABE-E40C-0B20-922BB321E2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T-ADL: sistema para detección de caídas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D7A7C7DC-4DB3-7EEA-82AB-88A968F043D0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14</a:t>
            </a:fld>
            <a:endParaRPr lang="es-ES" dirty="0"/>
          </a:p>
        </p:txBody>
      </p:sp>
      <p:pic>
        <p:nvPicPr>
          <p:cNvPr id="5" name="Graphic 4" descr="Heart with pulse with solid fill">
            <a:extLst>
              <a:ext uri="{FF2B5EF4-FFF2-40B4-BE49-F238E27FC236}">
                <a16:creationId xmlns:a16="http://schemas.microsoft.com/office/drawing/2014/main" id="{DF206074-F5A9-626E-8873-C76CE0A146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671DEEA-83EE-02BE-56F3-DFEF3A7AD359}"/>
              </a:ext>
            </a:extLst>
          </p:cNvPr>
          <p:cNvSpPr txBox="1"/>
          <p:nvPr/>
        </p:nvSpPr>
        <p:spPr>
          <a:xfrm>
            <a:off x="1914525" y="2238375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TFM Luis C. González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74725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C2E44-3DFB-037A-D4C3-712500D49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26A7BED-FA98-892F-AD84-AA0D35C07E0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T-ARTE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2D0A177-3DA3-B414-031A-16651CDEEA23}"/>
              </a:ext>
            </a:extLst>
          </p:cNvPr>
          <p:cNvSpPr/>
          <p:nvPr/>
        </p:nvSpPr>
        <p:spPr>
          <a:xfrm>
            <a:off x="820320" y="1074004"/>
            <a:ext cx="10096496" cy="461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Objetivo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 D</a:t>
            </a:r>
            <a:r>
              <a:rPr lang="es-ES" sz="2400" dirty="0" err="1">
                <a:solidFill>
                  <a:schemeClr val="tx1"/>
                </a:solidFill>
                <a:latin typeface="Visuelt Pro" panose="020B0503040202040104"/>
              </a:rPr>
              <a:t>emostrar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 la utilidad de la Ciencia de Datos y la Computación Ubicua al servicio del desarrollo y preservación del turismo urbano y la herencia cultural</a:t>
            </a:r>
            <a:endParaRPr lang="es-ES_tradnl" sz="2400" dirty="0">
              <a:solidFill>
                <a:schemeClr val="tx1"/>
              </a:solidFill>
              <a:latin typeface="Visuelt Pro" panose="020B0503040202040104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Resultados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Repositorio de datos obtenidos a partir de la red de museos, de los robots sociales, que cuentan con una serie de sensores que capturan información de su entorno,  arquitecturas de Machine </a:t>
            </a:r>
            <a:r>
              <a:rPr lang="es-ES" sz="1900" dirty="0" err="1">
                <a:solidFill>
                  <a:schemeClr val="tx1"/>
                </a:solidFill>
                <a:latin typeface="Visuelt Pro" panose="020B0503040202040104"/>
              </a:rPr>
              <a:t>Learning</a:t>
            </a: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 para el reconocimiento de emociones a partir de distintas fuentes (imágenes, voz, texto), un modelo de interacción humano-robot en función de la emoción reconocida y un middleware de comunicación que permite el compartimiento de información entre robots sociales heterogéneos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1900" dirty="0">
                <a:solidFill>
                  <a:schemeClr val="tx1"/>
                </a:solidFill>
                <a:latin typeface="Visuelt Pro" panose="020B0503040202040104"/>
              </a:rPr>
              <a:t>Repositorio con imágenes de manifestaciones, una aplicación móvil para el reconocimiento de las manifestaciones rupestres a partir de imágenes y fotografías y varios aplicativos web para la gestión de la información del Archivo Nacional de Arte Rupestre (ANAR)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9C3FCFD5-8738-1D29-8E28-7E5A586499FB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15</a:t>
            </a:fld>
            <a:endParaRPr lang="es-ES" dirty="0"/>
          </a:p>
        </p:txBody>
      </p:sp>
      <p:pic>
        <p:nvPicPr>
          <p:cNvPr id="5" name="Graphic 4" descr="Easel with solid fill">
            <a:extLst>
              <a:ext uri="{FF2B5EF4-FFF2-40B4-BE49-F238E27FC236}">
                <a16:creationId xmlns:a16="http://schemas.microsoft.com/office/drawing/2014/main" id="{2E84AD95-E69B-8968-2B23-3C7CE8988B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474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86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DA3D39-1EA2-8579-43E3-E70BD674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8B0B169-3EA5-6E24-F473-617FC8CD53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T-ARTE: repositorios de datos de museos</a:t>
            </a:r>
          </a:p>
          <a:p>
            <a:endParaRPr lang="es-E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68BFFB-9EA2-F223-0944-886E5296DBCD}"/>
              </a:ext>
            </a:extLst>
          </p:cNvPr>
          <p:cNvSpPr/>
          <p:nvPr/>
        </p:nvSpPr>
        <p:spPr>
          <a:xfrm>
            <a:off x="820320" y="1074004"/>
            <a:ext cx="10096496" cy="461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923AC3A6-ADC1-F1DF-E06D-14BFEACDDB2A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16</a:t>
            </a:fld>
            <a:endParaRPr lang="es-ES" dirty="0"/>
          </a:p>
        </p:txBody>
      </p:sp>
      <p:pic>
        <p:nvPicPr>
          <p:cNvPr id="5" name="Graphic 4" descr="Easel with solid fill">
            <a:extLst>
              <a:ext uri="{FF2B5EF4-FFF2-40B4-BE49-F238E27FC236}">
                <a16:creationId xmlns:a16="http://schemas.microsoft.com/office/drawing/2014/main" id="{3457FB7E-DAC3-B526-C38E-51FAEE301F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47496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7763FDB-B0A5-245C-37E7-C88C9573DD40}"/>
              </a:ext>
            </a:extLst>
          </p:cNvPr>
          <p:cNvSpPr txBox="1"/>
          <p:nvPr/>
        </p:nvSpPr>
        <p:spPr>
          <a:xfrm>
            <a:off x="1914525" y="2238375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artículo </a:t>
            </a:r>
            <a:r>
              <a:rPr lang="es-ES" sz="2800" dirty="0" err="1">
                <a:highlight>
                  <a:srgbClr val="FFFF00"/>
                </a:highlight>
              </a:rPr>
              <a:t>Rolinson</a:t>
            </a:r>
            <a:r>
              <a:rPr lang="es-ES" sz="2800" dirty="0">
                <a:highlight>
                  <a:srgbClr val="FFFF00"/>
                </a:highlight>
              </a:rPr>
              <a:t> </a:t>
            </a:r>
            <a:r>
              <a:rPr lang="es-ES" sz="2800" dirty="0" err="1">
                <a:highlight>
                  <a:srgbClr val="FFFF00"/>
                </a:highlight>
              </a:rPr>
              <a:t>Jhiampier</a:t>
            </a:r>
            <a:r>
              <a:rPr lang="es-ES" sz="2800" dirty="0">
                <a:highlight>
                  <a:srgbClr val="FFFF00"/>
                </a:highlight>
              </a:rPr>
              <a:t>, artículo Pedro Cárdenas, artículo Emil Cuadros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20791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0507F-5D32-92B6-1974-AFD31C2BA6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B71DC45-8B8A-B664-77DE-3638C3421E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T-ARTE: gestión de la información de ANAR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787E656-7A77-7485-3FF4-7F7B5986C624}"/>
              </a:ext>
            </a:extLst>
          </p:cNvPr>
          <p:cNvSpPr/>
          <p:nvPr/>
        </p:nvSpPr>
        <p:spPr>
          <a:xfrm>
            <a:off x="820320" y="1074004"/>
            <a:ext cx="10096496" cy="461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1976DD5F-5CFE-FFCF-0B9A-7DD5BB470733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17</a:t>
            </a:fld>
            <a:endParaRPr lang="es-ES" dirty="0"/>
          </a:p>
        </p:txBody>
      </p:sp>
      <p:pic>
        <p:nvPicPr>
          <p:cNvPr id="5" name="Graphic 4" descr="Easel with solid fill">
            <a:extLst>
              <a:ext uri="{FF2B5EF4-FFF2-40B4-BE49-F238E27FC236}">
                <a16:creationId xmlns:a16="http://schemas.microsoft.com/office/drawing/2014/main" id="{0BC7CB99-4A3E-D997-1E41-9A3F6A9956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847496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78EC042-D29B-E75E-2568-7EFC8A742AC0}"/>
              </a:ext>
            </a:extLst>
          </p:cNvPr>
          <p:cNvSpPr txBox="1"/>
          <p:nvPr/>
        </p:nvSpPr>
        <p:spPr>
          <a:xfrm>
            <a:off x="1914525" y="2238375"/>
            <a:ext cx="5867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artículo </a:t>
            </a:r>
            <a:r>
              <a:rPr lang="es-ES" sz="2800" dirty="0" err="1">
                <a:highlight>
                  <a:srgbClr val="FFFF00"/>
                </a:highlight>
              </a:rPr>
              <a:t>Rolinson</a:t>
            </a:r>
            <a:r>
              <a:rPr lang="es-ES" sz="2800" dirty="0">
                <a:highlight>
                  <a:srgbClr val="FFFF00"/>
                </a:highlight>
              </a:rPr>
              <a:t> </a:t>
            </a:r>
            <a:r>
              <a:rPr lang="es-ES" sz="2800" dirty="0" err="1">
                <a:highlight>
                  <a:srgbClr val="FFFF00"/>
                </a:highlight>
              </a:rPr>
              <a:t>Jhiampier</a:t>
            </a:r>
            <a:r>
              <a:rPr lang="es-ES" sz="2800" dirty="0">
                <a:highlight>
                  <a:srgbClr val="FFFF00"/>
                </a:highlight>
              </a:rPr>
              <a:t>, artículo Pedro Cárdenas, artículo Emil Cuadros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73483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E0C475-B4C4-A3BF-C6A6-FF2C8989AD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51FA5D-FA13-BF83-EB4B-27BDF78453C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T-EDUC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D5810-35DD-D191-9461-2A38F3F3D865}"/>
              </a:ext>
            </a:extLst>
          </p:cNvPr>
          <p:cNvSpPr/>
          <p:nvPr/>
        </p:nvSpPr>
        <p:spPr>
          <a:xfrm>
            <a:off x="820320" y="1074004"/>
            <a:ext cx="10096496" cy="55718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Objetivo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 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Diseñar aplicaciones de apoyo a la educación a partir de técnicas de minería de datos en documentos multimedia, de técnicas de procesamiento de lenguaje natural y de modelos de aprendizaje automático para extraer conocimiento</a:t>
            </a:r>
            <a:endParaRPr lang="es-ES_tradnl" sz="2400" dirty="0">
              <a:solidFill>
                <a:schemeClr val="tx1"/>
              </a:solidFill>
              <a:latin typeface="Visuelt Pro" panose="020B0503040202040104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Resultados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Sistema autónomo comprensivo de clasificación y consulta de contenidos multimedia -&gt; Presentación Martín C. Rodríguez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Agente inteligente que simula un jugador real en el juego Continental en la primera de sus manos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Herramienta de asistencia a los empleados del Centro Tecnológico de Componentes en la resolución de consultas relativas a proyectos de </a:t>
            </a:r>
            <a:r>
              <a:rPr lang="es-ES" sz="2000">
                <a:solidFill>
                  <a:schemeClr val="tx1"/>
                </a:solidFill>
                <a:latin typeface="Visuelt Pro" panose="020B0503040202040104"/>
              </a:rPr>
              <a:t>investigación para automatizar 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tareas que se llevan a cabo internamente a la hora de elaborar nuevos proyectos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Framework para mejorar la recuperación de información de la prensa con el fin de hacer que la información sea más digerible y con el objetivo final de reducir la desinformación</a:t>
            </a:r>
            <a:endParaRPr lang="es-ES_tradnl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ACBD5C3D-E88F-4F69-6E70-C5C521A21FC6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18</a:t>
            </a:fld>
            <a:endParaRPr lang="es-ES" dirty="0"/>
          </a:p>
        </p:txBody>
      </p:sp>
      <p:pic>
        <p:nvPicPr>
          <p:cNvPr id="5" name="Graphic 4" descr="Books with solid fill">
            <a:extLst>
              <a:ext uri="{FF2B5EF4-FFF2-40B4-BE49-F238E27FC236}">
                <a16:creationId xmlns:a16="http://schemas.microsoft.com/office/drawing/2014/main" id="{8F58D2FC-995C-A4A6-E873-51B3628CE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59421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5973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75F130-B7D5-516A-93B0-1F84BC86E9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49E4B9E-1D06-14AE-69FD-4ACF5AD9014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9362787" cy="523642"/>
          </a:xfrm>
        </p:spPr>
        <p:txBody>
          <a:bodyPr/>
          <a:lstStyle/>
          <a:p>
            <a:r>
              <a:rPr lang="es-ES" dirty="0"/>
              <a:t>T-EDUC: agente inteligente para juego Continental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EC9640D7-8216-692F-889B-E27815BC10B3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19</a:t>
            </a:fld>
            <a:endParaRPr lang="es-ES" dirty="0"/>
          </a:p>
        </p:txBody>
      </p:sp>
      <p:pic>
        <p:nvPicPr>
          <p:cNvPr id="5" name="Graphic 4" descr="Books with solid fill">
            <a:extLst>
              <a:ext uri="{FF2B5EF4-FFF2-40B4-BE49-F238E27FC236}">
                <a16:creationId xmlns:a16="http://schemas.microsoft.com/office/drawing/2014/main" id="{FE2441F0-DDFA-1700-A09B-DFCE34368A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5942153"/>
            <a:ext cx="914400" cy="914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829FCD6-3CBE-78D3-D811-6BDDF6F7AEA6}"/>
              </a:ext>
            </a:extLst>
          </p:cNvPr>
          <p:cNvSpPr txBox="1"/>
          <p:nvPr/>
        </p:nvSpPr>
        <p:spPr>
          <a:xfrm>
            <a:off x="1285875" y="2390775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TFM Antonio Palma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24248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2A6FBD-2787-EB36-6BB8-BC49E4C8DB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032A017-CAD1-C8E6-C040-6BBFAC57CE6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Contexto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D377E2-09B0-CAE7-7F9C-0B465A1D661E}"/>
              </a:ext>
            </a:extLst>
          </p:cNvPr>
          <p:cNvSpPr/>
          <p:nvPr/>
        </p:nvSpPr>
        <p:spPr>
          <a:xfrm>
            <a:off x="7930176" y="3383993"/>
            <a:ext cx="3995123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1200"/>
              </a:spcAft>
            </a:pP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¿</a:t>
            </a:r>
            <a:r>
              <a:rPr lang="es-ES" sz="2200" i="1" dirty="0" err="1">
                <a:solidFill>
                  <a:schemeClr val="tx1"/>
                </a:solidFill>
                <a:latin typeface="Visuelt Pro" panose="020B0503040202040104"/>
              </a:rPr>
              <a:t>IoTDataScience</a:t>
            </a: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?</a:t>
            </a:r>
            <a:endParaRPr lang="es-ES_tradnl" sz="2200" i="1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6472920E-9AD6-C8B4-AB52-4637A2FB4FC9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2</a:t>
            </a:fld>
            <a:endParaRPr lang="es-E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DB6E17-EB4B-6BA9-B73D-5D79D1FD0075}"/>
              </a:ext>
            </a:extLst>
          </p:cNvPr>
          <p:cNvCxnSpPr>
            <a:cxnSpLocks/>
          </p:cNvCxnSpPr>
          <p:nvPr/>
        </p:nvCxnSpPr>
        <p:spPr>
          <a:xfrm>
            <a:off x="1315610" y="1987642"/>
            <a:ext cx="8462654" cy="11543"/>
          </a:xfrm>
          <a:prstGeom prst="line">
            <a:avLst/>
          </a:prstGeom>
          <a:ln w="28575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399EFF1-CAA0-B3D9-B7AF-A0F2AE7A73DD}"/>
              </a:ext>
            </a:extLst>
          </p:cNvPr>
          <p:cNvSpPr/>
          <p:nvPr/>
        </p:nvSpPr>
        <p:spPr>
          <a:xfrm>
            <a:off x="1815682" y="1934532"/>
            <a:ext cx="129309" cy="12930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18953E8-47BB-4D74-C02F-C7ACBFE5A290}"/>
              </a:ext>
            </a:extLst>
          </p:cNvPr>
          <p:cNvSpPr/>
          <p:nvPr/>
        </p:nvSpPr>
        <p:spPr>
          <a:xfrm>
            <a:off x="5444266" y="1922986"/>
            <a:ext cx="129309" cy="12930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208054-AE84-81EE-34A9-B4BDF8AA2AC8}"/>
              </a:ext>
            </a:extLst>
          </p:cNvPr>
          <p:cNvSpPr/>
          <p:nvPr/>
        </p:nvSpPr>
        <p:spPr>
          <a:xfrm>
            <a:off x="9145376" y="1918368"/>
            <a:ext cx="129309" cy="129309"/>
          </a:xfrm>
          <a:prstGeom prst="rect">
            <a:avLst/>
          </a:prstGeom>
          <a:ln>
            <a:solidFill>
              <a:schemeClr val="bg2"/>
            </a:solidFill>
          </a:ln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8E83F8-070E-53AA-27C5-4A8968563921}"/>
              </a:ext>
            </a:extLst>
          </p:cNvPr>
          <p:cNvSpPr/>
          <p:nvPr/>
        </p:nvSpPr>
        <p:spPr>
          <a:xfrm>
            <a:off x="1314331" y="1549957"/>
            <a:ext cx="1132012" cy="5961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s-ES" b="1" dirty="0">
                <a:solidFill>
                  <a:schemeClr val="bg2"/>
                </a:solidFill>
                <a:latin typeface="Visuelt Pro" panose="020B0503040202040104"/>
              </a:rPr>
              <a:t>2023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268672-BD46-629A-ABD9-9B7310AE6A57}"/>
              </a:ext>
            </a:extLst>
          </p:cNvPr>
          <p:cNvSpPr/>
          <p:nvPr/>
        </p:nvSpPr>
        <p:spPr>
          <a:xfrm>
            <a:off x="4952100" y="1549957"/>
            <a:ext cx="1132012" cy="5961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s-ES" b="1" dirty="0">
                <a:solidFill>
                  <a:schemeClr val="bg2"/>
                </a:solidFill>
                <a:latin typeface="Visuelt Pro" panose="020B0503040202040104"/>
              </a:rPr>
              <a:t>2024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CE39BF2-8A7B-B1B9-218A-C2A146CF98E4}"/>
              </a:ext>
            </a:extLst>
          </p:cNvPr>
          <p:cNvSpPr/>
          <p:nvPr/>
        </p:nvSpPr>
        <p:spPr>
          <a:xfrm>
            <a:off x="8646252" y="1549957"/>
            <a:ext cx="1132012" cy="596198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s-ES" b="1" dirty="0">
                <a:solidFill>
                  <a:schemeClr val="bg2"/>
                </a:solidFill>
                <a:latin typeface="Visuelt Pro" panose="020B0503040202040104"/>
              </a:rPr>
              <a:t>2025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443D1BC-C75C-1E05-9ED5-654594EEBC26}"/>
              </a:ext>
            </a:extLst>
          </p:cNvPr>
          <p:cNvSpPr/>
          <p:nvPr/>
        </p:nvSpPr>
        <p:spPr>
          <a:xfrm>
            <a:off x="3259842" y="3702530"/>
            <a:ext cx="3982786" cy="1377468"/>
          </a:xfrm>
          <a:prstGeom prst="rect">
            <a:avLst/>
          </a:prstGeom>
          <a:solidFill>
            <a:schemeClr val="accent1"/>
          </a:solidFill>
          <a:ln>
            <a:solidFill>
              <a:schemeClr val="bg2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UbiqData-EnergyAware: Ciencia de Datos para ambientes de Computación Ubicua conscientes del consumo energético</a:t>
            </a:r>
            <a:endParaRPr lang="es-ES_tradnl" sz="2200" i="1" dirty="0">
              <a:solidFill>
                <a:schemeClr val="bg2"/>
              </a:solidFill>
              <a:latin typeface="Visuelt Pro" panose="020B0503040202040104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E89F8E-F5BF-4AA8-ED56-77BD89BB642B}"/>
              </a:ext>
            </a:extLst>
          </p:cNvPr>
          <p:cNvCxnSpPr>
            <a:cxnSpLocks/>
          </p:cNvCxnSpPr>
          <p:nvPr/>
        </p:nvCxnSpPr>
        <p:spPr>
          <a:xfrm>
            <a:off x="1880336" y="1999186"/>
            <a:ext cx="0" cy="5708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16D8032-8E81-F72F-6516-6D850E80BAF4}"/>
              </a:ext>
            </a:extLst>
          </p:cNvPr>
          <p:cNvCxnSpPr>
            <a:cxnSpLocks/>
          </p:cNvCxnSpPr>
          <p:nvPr/>
        </p:nvCxnSpPr>
        <p:spPr>
          <a:xfrm>
            <a:off x="5508920" y="1999186"/>
            <a:ext cx="0" cy="170334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3F5B3CC-AFB6-4428-C519-B5ABBDB22C99}"/>
              </a:ext>
            </a:extLst>
          </p:cNvPr>
          <p:cNvCxnSpPr>
            <a:cxnSpLocks/>
          </p:cNvCxnSpPr>
          <p:nvPr/>
        </p:nvCxnSpPr>
        <p:spPr>
          <a:xfrm>
            <a:off x="1880336" y="3429000"/>
            <a:ext cx="0" cy="824376"/>
          </a:xfrm>
          <a:prstGeom prst="line">
            <a:avLst/>
          </a:prstGeom>
          <a:ln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000211A-92F2-C930-4DD6-D60EC25CF35A}"/>
              </a:ext>
            </a:extLst>
          </p:cNvPr>
          <p:cNvCxnSpPr>
            <a:cxnSpLocks/>
          </p:cNvCxnSpPr>
          <p:nvPr/>
        </p:nvCxnSpPr>
        <p:spPr>
          <a:xfrm flipH="1">
            <a:off x="1880336" y="4253376"/>
            <a:ext cx="1379505" cy="0"/>
          </a:xfrm>
          <a:prstGeom prst="line">
            <a:avLst/>
          </a:prstGeom>
          <a:ln>
            <a:prstDash val="solid"/>
            <a:headEnd type="triangle" w="lg" len="lg"/>
            <a:tailEnd type="non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7" name="Rectangle 36">
            <a:extLst>
              <a:ext uri="{FF2B5EF4-FFF2-40B4-BE49-F238E27FC236}">
                <a16:creationId xmlns:a16="http://schemas.microsoft.com/office/drawing/2014/main" id="{AD2F4E89-1084-C535-4F16-14A0334DFE38}"/>
              </a:ext>
            </a:extLst>
          </p:cNvPr>
          <p:cNvSpPr/>
          <p:nvPr/>
        </p:nvSpPr>
        <p:spPr>
          <a:xfrm>
            <a:off x="7930176" y="2575093"/>
            <a:ext cx="3995123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1200"/>
              </a:spcAft>
            </a:pP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¿</a:t>
            </a:r>
            <a:r>
              <a:rPr lang="es-ES" sz="2200" i="1" dirty="0" err="1">
                <a:solidFill>
                  <a:schemeClr val="tx1"/>
                </a:solidFill>
                <a:latin typeface="Visuelt Pro" panose="020B0503040202040104"/>
              </a:rPr>
              <a:t>MultimediaData-EnergyAware</a:t>
            </a: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?</a:t>
            </a:r>
            <a:endParaRPr lang="es-ES_tradnl" sz="2200" i="1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A5A63A9-1F54-8910-C86B-F1B1F0AB0878}"/>
              </a:ext>
            </a:extLst>
          </p:cNvPr>
          <p:cNvSpPr/>
          <p:nvPr/>
        </p:nvSpPr>
        <p:spPr>
          <a:xfrm>
            <a:off x="7930176" y="4531358"/>
            <a:ext cx="3995123" cy="5486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>
              <a:spcAft>
                <a:spcPts val="1200"/>
              </a:spcAft>
            </a:pP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¿</a:t>
            </a:r>
            <a:r>
              <a:rPr lang="es-ES" sz="2200" i="1" dirty="0" err="1">
                <a:solidFill>
                  <a:schemeClr val="tx1"/>
                </a:solidFill>
                <a:latin typeface="Visuelt Pro" panose="020B0503040202040104"/>
              </a:rPr>
              <a:t>UbicData</a:t>
            </a: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?</a:t>
            </a:r>
            <a:endParaRPr lang="es-ES_tradnl" sz="2200" i="1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A3D1087E-D19E-625A-2810-76E15BDE516C}"/>
              </a:ext>
            </a:extLst>
          </p:cNvPr>
          <p:cNvSpPr/>
          <p:nvPr/>
        </p:nvSpPr>
        <p:spPr>
          <a:xfrm>
            <a:off x="557084" y="2570001"/>
            <a:ext cx="4379753" cy="852075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s-ES" sz="2200" i="1" dirty="0" err="1">
                <a:solidFill>
                  <a:schemeClr val="tx1"/>
                </a:solidFill>
                <a:latin typeface="Visuelt Pro" panose="020B0503040202040104"/>
              </a:rPr>
              <a:t>UbiCDatos</a:t>
            </a:r>
            <a:r>
              <a:rPr lang="es-ES" sz="2200" i="1" dirty="0">
                <a:solidFill>
                  <a:schemeClr val="tx1"/>
                </a:solidFill>
                <a:latin typeface="Visuelt Pro" panose="020B0503040202040104"/>
              </a:rPr>
              <a:t>: Ciencia de Datos para ambientes de Computación Ubicua</a:t>
            </a:r>
            <a:endParaRPr lang="es-ES_tradnl" sz="2200" i="1" dirty="0">
              <a:solidFill>
                <a:schemeClr val="bg2"/>
              </a:solidFill>
              <a:latin typeface="Visuelt Pro" panose="020B0503040202040104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D27E4D8-7D98-27DD-49D6-0DB2CD4A6CD6}"/>
              </a:ext>
            </a:extLst>
          </p:cNvPr>
          <p:cNvCxnSpPr>
            <a:cxnSpLocks/>
          </p:cNvCxnSpPr>
          <p:nvPr/>
        </p:nvCxnSpPr>
        <p:spPr>
          <a:xfrm flipH="1">
            <a:off x="7555345" y="2830971"/>
            <a:ext cx="374831" cy="0"/>
          </a:xfrm>
          <a:prstGeom prst="line">
            <a:avLst/>
          </a:prstGeom>
          <a:ln>
            <a:prstDash val="solid"/>
            <a:headEnd type="triangle" w="lg" len="lg"/>
            <a:tailEnd type="non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2CD195D-F67C-03B3-EDD4-90BA5BE30CA1}"/>
              </a:ext>
            </a:extLst>
          </p:cNvPr>
          <p:cNvCxnSpPr>
            <a:cxnSpLocks/>
          </p:cNvCxnSpPr>
          <p:nvPr/>
        </p:nvCxnSpPr>
        <p:spPr>
          <a:xfrm flipH="1">
            <a:off x="7555344" y="3658313"/>
            <a:ext cx="374831" cy="0"/>
          </a:xfrm>
          <a:prstGeom prst="line">
            <a:avLst/>
          </a:prstGeom>
          <a:ln>
            <a:prstDash val="solid"/>
            <a:headEnd type="triangle" w="lg" len="lg"/>
            <a:tailEnd type="non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83ECFB1-D724-29E1-2D07-5A804315E859}"/>
              </a:ext>
            </a:extLst>
          </p:cNvPr>
          <p:cNvCxnSpPr>
            <a:cxnSpLocks/>
          </p:cNvCxnSpPr>
          <p:nvPr/>
        </p:nvCxnSpPr>
        <p:spPr>
          <a:xfrm flipH="1">
            <a:off x="7553412" y="4782861"/>
            <a:ext cx="374831" cy="0"/>
          </a:xfrm>
          <a:prstGeom prst="line">
            <a:avLst/>
          </a:prstGeom>
          <a:ln>
            <a:prstDash val="solid"/>
            <a:headEnd type="triangle" w="lg" len="lg"/>
            <a:tailEnd type="non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7F22FB5D-E586-0AC4-151C-68010B3DEBBF}"/>
              </a:ext>
            </a:extLst>
          </p:cNvPr>
          <p:cNvCxnSpPr>
            <a:cxnSpLocks/>
          </p:cNvCxnSpPr>
          <p:nvPr/>
        </p:nvCxnSpPr>
        <p:spPr>
          <a:xfrm>
            <a:off x="7553412" y="2833937"/>
            <a:ext cx="0" cy="1948924"/>
          </a:xfrm>
          <a:prstGeom prst="line">
            <a:avLst/>
          </a:prstGeom>
          <a:ln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118E322-A454-50C9-D844-23B743E439E6}"/>
              </a:ext>
            </a:extLst>
          </p:cNvPr>
          <p:cNvCxnSpPr>
            <a:cxnSpLocks/>
          </p:cNvCxnSpPr>
          <p:nvPr/>
        </p:nvCxnSpPr>
        <p:spPr>
          <a:xfrm flipH="1">
            <a:off x="7242628" y="4262412"/>
            <a:ext cx="310784" cy="0"/>
          </a:xfrm>
          <a:prstGeom prst="line">
            <a:avLst/>
          </a:prstGeom>
          <a:ln>
            <a:prstDash val="solid"/>
            <a:headEnd type="none" w="lg" len="lg"/>
            <a:tailEnd type="none" w="lg" len="lg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9DC5B7E6-D0F6-F3EC-0485-D6A52188EB73}"/>
              </a:ext>
            </a:extLst>
          </p:cNvPr>
          <p:cNvCxnSpPr>
            <a:cxnSpLocks/>
          </p:cNvCxnSpPr>
          <p:nvPr/>
        </p:nvCxnSpPr>
        <p:spPr>
          <a:xfrm>
            <a:off x="9210030" y="1983022"/>
            <a:ext cx="0" cy="570815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2" name="Rectangle 51">
            <a:extLst>
              <a:ext uri="{FF2B5EF4-FFF2-40B4-BE49-F238E27FC236}">
                <a16:creationId xmlns:a16="http://schemas.microsoft.com/office/drawing/2014/main" id="{D3E2890A-AC9D-B5BD-546C-BB65C463C2AC}"/>
              </a:ext>
            </a:extLst>
          </p:cNvPr>
          <p:cNvSpPr/>
          <p:nvPr/>
        </p:nvSpPr>
        <p:spPr>
          <a:xfrm>
            <a:off x="2446343" y="5983605"/>
            <a:ext cx="6494175" cy="33773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Aft>
                <a:spcPts val="1200"/>
              </a:spcAft>
            </a:pP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Grupo de Investigación en Ciencia de Datos (GRID)</a:t>
            </a:r>
            <a:endParaRPr lang="es-ES_tradnl" sz="24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4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400" dirty="0">
              <a:solidFill>
                <a:schemeClr val="bg2"/>
              </a:solidFill>
              <a:latin typeface="Visuelt Pro" panose="020B0503040202040104"/>
            </a:endParaRPr>
          </a:p>
        </p:txBody>
      </p:sp>
    </p:spTree>
    <p:extLst>
      <p:ext uri="{BB962C8B-B14F-4D97-AF65-F5344CB8AC3E}">
        <p14:creationId xmlns:p14="http://schemas.microsoft.com/office/powerpoint/2010/main" val="346914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B76891-8787-778C-7C8D-8ADDE0AACC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34766B-6B84-EFC6-A994-431970285F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10562937" cy="523642"/>
          </a:xfrm>
        </p:spPr>
        <p:txBody>
          <a:bodyPr/>
          <a:lstStyle/>
          <a:p>
            <a:r>
              <a:rPr lang="es-ES" dirty="0"/>
              <a:t>T-EDUC: herramienta para resolución de consultas de proyectos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908E745C-A6BA-0617-A386-6F6A64ACCD98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20</a:t>
            </a:fld>
            <a:endParaRPr lang="es-ES" dirty="0"/>
          </a:p>
        </p:txBody>
      </p:sp>
      <p:pic>
        <p:nvPicPr>
          <p:cNvPr id="5" name="Graphic 4" descr="Books with solid fill">
            <a:extLst>
              <a:ext uri="{FF2B5EF4-FFF2-40B4-BE49-F238E27FC236}">
                <a16:creationId xmlns:a16="http://schemas.microsoft.com/office/drawing/2014/main" id="{F9808908-A99D-E207-B890-9BC1A50B11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5942153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C8F3F4-CE04-D817-BCFC-CE0DBE4C50DB}"/>
              </a:ext>
            </a:extLst>
          </p:cNvPr>
          <p:cNvSpPr txBox="1"/>
          <p:nvPr/>
        </p:nvSpPr>
        <p:spPr>
          <a:xfrm>
            <a:off x="2066925" y="2390775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TFM </a:t>
            </a:r>
            <a:r>
              <a:rPr lang="es-ES" sz="2800" dirty="0" err="1">
                <a:highlight>
                  <a:srgbClr val="FFFF00"/>
                </a:highlight>
              </a:rPr>
              <a:t>Desiree</a:t>
            </a:r>
            <a:r>
              <a:rPr lang="es-ES" sz="2800" dirty="0">
                <a:highlight>
                  <a:srgbClr val="FFFF00"/>
                </a:highlight>
              </a:rPr>
              <a:t> Ruiz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3999204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9243B4-17F9-6ED8-FA0C-52434CF4E3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8F437BC-A3BB-EB6F-EB31-6AA3A32C3D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2" y="212137"/>
            <a:ext cx="11077287" cy="523642"/>
          </a:xfrm>
        </p:spPr>
        <p:txBody>
          <a:bodyPr/>
          <a:lstStyle/>
          <a:p>
            <a:r>
              <a:rPr lang="es-ES" dirty="0"/>
              <a:t>T-EDUC: </a:t>
            </a:r>
            <a:r>
              <a:rPr lang="es-ES" dirty="0" err="1"/>
              <a:t>framework</a:t>
            </a:r>
            <a:r>
              <a:rPr lang="es-ES" dirty="0"/>
              <a:t> para recuperación de información de prensa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5999A707-6435-D115-91D6-390A55F4E40D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21</a:t>
            </a:fld>
            <a:endParaRPr lang="es-ES" dirty="0"/>
          </a:p>
        </p:txBody>
      </p:sp>
      <p:pic>
        <p:nvPicPr>
          <p:cNvPr id="5" name="Graphic 4" descr="Books with solid fill">
            <a:extLst>
              <a:ext uri="{FF2B5EF4-FFF2-40B4-BE49-F238E27FC236}">
                <a16:creationId xmlns:a16="http://schemas.microsoft.com/office/drawing/2014/main" id="{2719CB54-3C2E-DB12-8D0E-3421BE963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5942153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DC889DA-4BEA-6BC1-8737-B6129E69D081}"/>
              </a:ext>
            </a:extLst>
          </p:cNvPr>
          <p:cNvSpPr txBox="1"/>
          <p:nvPr/>
        </p:nvSpPr>
        <p:spPr>
          <a:xfrm>
            <a:off x="1914525" y="2238375"/>
            <a:ext cx="497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TFM/artículo </a:t>
            </a:r>
            <a:r>
              <a:rPr lang="es-ES" sz="2800" dirty="0" err="1">
                <a:highlight>
                  <a:srgbClr val="FFFF00"/>
                </a:highlight>
              </a:rPr>
              <a:t>Bogdan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60589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D73F54-8EFC-9B22-867C-B4B68DD37B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E5FE76E-5BEA-5908-C588-ECDE01EEEA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9524712" cy="52364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3100" b="0" strike="noStrike" spc="-1" dirty="0">
                <a:solidFill>
                  <a:srgbClr val="E54E13"/>
                </a:solidFill>
                <a:latin typeface="Periodico Display"/>
              </a:rPr>
              <a:t>T-Middleware: middleware de distribución de tareas</a:t>
            </a:r>
            <a:endParaRPr lang="es-ES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AF3CCD-CE9C-0028-6461-8A08342028B9}"/>
              </a:ext>
            </a:extLst>
          </p:cNvPr>
          <p:cNvSpPr/>
          <p:nvPr/>
        </p:nvSpPr>
        <p:spPr>
          <a:xfrm>
            <a:off x="820320" y="1074004"/>
            <a:ext cx="10096496" cy="55718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Objetivo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 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Desarrollar un middleware en escenarios </a:t>
            </a:r>
            <a:r>
              <a:rPr lang="es-ES" sz="24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 apoyados en Big Data incorporando algoritmos distribuidos que toman en cuenta la noción de ahorro de energía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Resultados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Middleware de distribución de tareas en ambientes </a:t>
            </a:r>
            <a:r>
              <a:rPr lang="es-ES" sz="20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 soportados en técnicas de Big Data, que consideran el consumo de energía</a:t>
            </a:r>
            <a:endParaRPr lang="es-ES_tradnl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AE3B5031-1F5D-7850-B665-23C1D4FE8F8C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22</a:t>
            </a:fld>
            <a:endParaRPr lang="es-ES" dirty="0"/>
          </a:p>
        </p:txBody>
      </p:sp>
      <p:pic>
        <p:nvPicPr>
          <p:cNvPr id="8" name="Graphic 4" descr="Full battery with solid fill">
            <a:extLst>
              <a:ext uri="{FF2B5EF4-FFF2-40B4-BE49-F238E27FC236}">
                <a16:creationId xmlns:a16="http://schemas.microsoft.com/office/drawing/2014/main" id="{1D0F2511-D7A9-ACCF-C081-1277B86794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0" y="5991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5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01192E-6C63-1251-14D8-0D0AAEED0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D88BE2-DF96-D741-39E5-5D72EEB609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3100" b="0" strike="noStrike" spc="-1" dirty="0">
                <a:solidFill>
                  <a:srgbClr val="E54E13"/>
                </a:solidFill>
                <a:latin typeface="Periodico Display"/>
              </a:rPr>
              <a:t>T-Middleware</a:t>
            </a:r>
            <a:endParaRPr lang="es-ES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22E2A0-CDCC-0BCE-745A-0DB0A428F204}"/>
              </a:ext>
            </a:extLst>
          </p:cNvPr>
          <p:cNvSpPr/>
          <p:nvPr/>
        </p:nvSpPr>
        <p:spPr>
          <a:xfrm>
            <a:off x="820320" y="1074004"/>
            <a:ext cx="10096496" cy="557185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70BA70BD-9472-ACC5-4D51-7012E400D24B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23</a:t>
            </a:fld>
            <a:endParaRPr lang="es-ES" dirty="0"/>
          </a:p>
        </p:txBody>
      </p:sp>
      <p:pic>
        <p:nvPicPr>
          <p:cNvPr id="8" name="Graphic 4" descr="Full battery with solid fill">
            <a:extLst>
              <a:ext uri="{FF2B5EF4-FFF2-40B4-BE49-F238E27FC236}">
                <a16:creationId xmlns:a16="http://schemas.microsoft.com/office/drawing/2014/main" id="{52DD37FA-204B-40C4-908D-E754E6855D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0" y="599175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32A75DA-EF4D-1B4D-FAB4-80C47658C4E1}"/>
              </a:ext>
            </a:extLst>
          </p:cNvPr>
          <p:cNvSpPr txBox="1"/>
          <p:nvPr/>
        </p:nvSpPr>
        <p:spPr>
          <a:xfrm>
            <a:off x="1590675" y="2238375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artículo Humberto Valera y artículo E. Cedeño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5681227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7DFE1A-1D65-C36E-241B-FDA3727B0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2B10704-2CD5-D151-9063-BA333CFD582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3100" b="0" strike="noStrike" spc="-1" dirty="0">
                <a:solidFill>
                  <a:srgbClr val="E54E13"/>
                </a:solidFill>
                <a:latin typeface="Periodico Display"/>
              </a:rPr>
              <a:t>Resultados</a:t>
            </a:r>
            <a:endParaRPr lang="es-ES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484AB6-CD4B-AC44-43C2-28AA31D165FD}"/>
              </a:ext>
            </a:extLst>
          </p:cNvPr>
          <p:cNvSpPr/>
          <p:nvPr/>
        </p:nvSpPr>
        <p:spPr>
          <a:xfrm>
            <a:off x="820320" y="1074005"/>
            <a:ext cx="10096496" cy="459019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Publicaciones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 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200" b="1" dirty="0">
                <a:solidFill>
                  <a:schemeClr val="tx1"/>
                </a:solidFill>
                <a:latin typeface="Visuelt Pro" panose="020B0503040202040104"/>
              </a:rPr>
              <a:t>5 revistas</a:t>
            </a:r>
            <a:r>
              <a:rPr lang="es-ES_tradnl" sz="2200" dirty="0">
                <a:solidFill>
                  <a:schemeClr val="tx1"/>
                </a:solidFill>
                <a:latin typeface="Visuelt Pro" panose="020B0503040202040104"/>
              </a:rPr>
              <a:t>: 3 Q1 y 2 Q1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200" dirty="0">
                <a:solidFill>
                  <a:schemeClr val="tx1"/>
                </a:solidFill>
                <a:latin typeface="Visuelt Pro" panose="020B0503040202040104"/>
              </a:rPr>
              <a:t>1 artículo enviado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200" b="1" dirty="0">
                <a:solidFill>
                  <a:schemeClr val="tx1"/>
                </a:solidFill>
                <a:latin typeface="Visuelt Pro" panose="020B0503040202040104"/>
              </a:rPr>
              <a:t>4</a:t>
            </a:r>
            <a:r>
              <a:rPr lang="es-ES_tradnl" sz="2200" dirty="0">
                <a:solidFill>
                  <a:schemeClr val="tx1"/>
                </a:solidFill>
                <a:latin typeface="Visuelt Pro" panose="020B0503040202040104"/>
              </a:rPr>
              <a:t> artículos en </a:t>
            </a:r>
            <a:r>
              <a:rPr lang="es-ES_tradnl" sz="2200" b="1" dirty="0">
                <a:solidFill>
                  <a:schemeClr val="tx1"/>
                </a:solidFill>
                <a:latin typeface="Visuelt Pro" panose="020B0503040202040104"/>
              </a:rPr>
              <a:t>congresos</a:t>
            </a:r>
            <a:endParaRPr lang="es-ES" sz="2200" b="1" dirty="0">
              <a:solidFill>
                <a:schemeClr val="tx1"/>
              </a:solidFill>
              <a:latin typeface="Visuelt Pro" panose="020B0503040202040104"/>
            </a:endParaRP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Dirección TFT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 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200" b="0" strike="noStrike" spc="-1" dirty="0">
                <a:solidFill>
                  <a:schemeClr val="tx1"/>
                </a:solidFill>
                <a:latin typeface="Visuelt Pro" panose="020B0503040202040104"/>
              </a:rPr>
              <a:t>6 TFM en el Máster U. en Desarrollo de Aplicaciones y Servicios Web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200" b="0" strike="noStrike" spc="-1" dirty="0">
                <a:solidFill>
                  <a:schemeClr val="tx1"/>
                </a:solidFill>
                <a:latin typeface="Visuelt Pro" panose="020B0503040202040104"/>
              </a:rPr>
              <a:t>4 TFM en el Máster U. en Big Data y Ciencia de Datos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200" b="0" strike="noStrike" spc="-1" dirty="0">
                <a:solidFill>
                  <a:schemeClr val="tx1"/>
                </a:solidFill>
                <a:latin typeface="Visuelt Pro" panose="020B0503040202040104"/>
              </a:rPr>
              <a:t>1 TFM en el Máster U. en Inteligencia Artificial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200" b="0" strike="noStrike" spc="-1" dirty="0">
                <a:solidFill>
                  <a:schemeClr val="tx1"/>
                </a:solidFill>
                <a:latin typeface="Visuelt Pro" panose="020B0503040202040104"/>
              </a:rPr>
              <a:t>2 TFG en el Grado en Ingeniería Informática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72051CCD-AAF2-5B71-2F12-ECE60267D90A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24</a:t>
            </a:fld>
            <a:endParaRPr lang="es-ES" dirty="0"/>
          </a:p>
        </p:txBody>
      </p:sp>
      <p:pic>
        <p:nvPicPr>
          <p:cNvPr id="8" name="Graphic 4" descr="Full battery with solid fill">
            <a:extLst>
              <a:ext uri="{FF2B5EF4-FFF2-40B4-BE49-F238E27FC236}">
                <a16:creationId xmlns:a16="http://schemas.microsoft.com/office/drawing/2014/main" id="{79A8B67B-9327-01E2-0FB3-CD780539EB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0" y="5991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278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9FBF7C-1FE1-1742-725B-F23136EB4A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2087DB0-97AF-4D85-9E37-0C919D9EC2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s-ES" sz="3100" b="0" strike="noStrike" spc="-1" dirty="0">
                <a:solidFill>
                  <a:srgbClr val="E54E13"/>
                </a:solidFill>
                <a:latin typeface="Periodico Display"/>
              </a:rPr>
              <a:t>Resultados</a:t>
            </a:r>
            <a:endParaRPr lang="es-ES" sz="31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32CD12-D9C1-1DB0-03EB-B13CD412D9FF}"/>
              </a:ext>
            </a:extLst>
          </p:cNvPr>
          <p:cNvSpPr/>
          <p:nvPr/>
        </p:nvSpPr>
        <p:spPr>
          <a:xfrm>
            <a:off x="820320" y="1074005"/>
            <a:ext cx="10096496" cy="459019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Publicaciones en revistas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 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Y.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Cardinale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J. M. Negrete, I. Garamendi, and I. de Fez, "Streaming Processing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for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ADL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Monitoring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in Smart Home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Environments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", IEEE Access, vol. 12, pp. 100700-100724, 2024,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doi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: 10.1109/ACCESS.2024.3430395 (revista Q1).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A. Martín-Moliner, M. A. Rodríguez-Sánchez, Ò. Garibo-i-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Orts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and Y.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Cardinale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“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System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for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Monitoring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Breeding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Sows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in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Swine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Farms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”, IEEE Internet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of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Things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Journal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doi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: DOI: 10.1109/JIOT.2025.3526358 (revista Q1).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R. J. Begazo Huamani, A. Aguilera, I. Dongo, and Yudith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Cardinale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“A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Combined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CNN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Architecture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for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Speech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Emotion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Recognition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”,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Sensors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vol. 24, no. 17, pp. 1–39, 2024. https://doi.org/10.3390/s24175797 (revista Q1).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P. Cárdenas, J. García, R. Begazo, A. Aguilera, I. Dongo, and Y.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Cardinale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“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Evaluation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of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Robot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Emotion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Expressions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for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Human-Robot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Interaction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. International”,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Journal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of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Social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Robotics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2024. https://doi.org/10.1007/s12369-024-01167-5 (revista Q2).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E. Cuadros-Zegarra, D. Barrios-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Aranibar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and Y.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Cardinale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“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IoRT-Based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Middleware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for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Heterogeneous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Multi-Robot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Systems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”. 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Journal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of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Sensor and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Actuator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Networks. 2024, 13(6), 87, pp. 1-21. https://doi.org/10.3390/jsan13060087 (revista Q2).</a:t>
            </a:r>
          </a:p>
          <a:p>
            <a:pPr marL="914400" lvl="1" indent="-45720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D. Ruiz, Y.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Cardinale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, A. Casas, V. Moscardó, “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Leveraging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Open Big Data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from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R&amp;D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Projects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with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Large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Language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_tradnl" dirty="0" err="1">
                <a:solidFill>
                  <a:schemeClr val="tx1"/>
                </a:solidFill>
                <a:latin typeface="Visuelt Pro" panose="020B0503040202040104"/>
              </a:rPr>
              <a:t>Models</a:t>
            </a:r>
            <a:r>
              <a:rPr lang="es-ES_tradnl" dirty="0">
                <a:solidFill>
                  <a:schemeClr val="tx1"/>
                </a:solidFill>
                <a:latin typeface="Visuelt Pro" panose="020B0503040202040104"/>
              </a:rPr>
              <a:t>”, Enviado a revista Big Data and Cognitive Computing.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5CFAC420-E757-4544-0589-BAFFF05BC7B0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25</a:t>
            </a:fld>
            <a:endParaRPr lang="es-ES" dirty="0"/>
          </a:p>
        </p:txBody>
      </p:sp>
      <p:pic>
        <p:nvPicPr>
          <p:cNvPr id="8" name="Graphic 4" descr="Full battery with solid fill">
            <a:extLst>
              <a:ext uri="{FF2B5EF4-FFF2-40B4-BE49-F238E27FC236}">
                <a16:creationId xmlns:a16="http://schemas.microsoft.com/office/drawing/2014/main" id="{5C64EBA2-0524-10A9-C45B-25D06736E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900" y="59917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03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5878F3-26BA-17F8-2D03-CB36F9A576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BD19BFAA-454F-2B4A-94FE-CDAD110722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59046" y="430081"/>
            <a:ext cx="8834835" cy="1671483"/>
          </a:xfrm>
        </p:spPr>
        <p:txBody>
          <a:bodyPr/>
          <a:lstStyle/>
          <a:p>
            <a:pPr algn="ctr"/>
            <a:r>
              <a:rPr lang="es-ES" sz="4000" dirty="0"/>
              <a:t>UbiqData-EnergyAware: Ciencia de Datos para ambientes de Computación Ubicua conscientes del consumo energético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2387DA7-D9C3-27BB-86A7-FD8A716DEE00}"/>
              </a:ext>
            </a:extLst>
          </p:cNvPr>
          <p:cNvSpPr txBox="1">
            <a:spLocks/>
          </p:cNvSpPr>
          <p:nvPr/>
        </p:nvSpPr>
        <p:spPr>
          <a:xfrm>
            <a:off x="93194" y="6162378"/>
            <a:ext cx="2565852" cy="57127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buNone/>
            </a:pPr>
            <a:r>
              <a:rPr lang="es-ES" sz="1400" dirty="0">
                <a:solidFill>
                  <a:schemeClr val="bg1"/>
                </a:solidFill>
              </a:rPr>
              <a:t>GRID: Grupo de investigación en Ciencia de Datos</a:t>
            </a:r>
          </a:p>
        </p:txBody>
      </p:sp>
      <p:sp>
        <p:nvSpPr>
          <p:cNvPr id="6" name="Marcador de texto 2">
            <a:extLst>
              <a:ext uri="{FF2B5EF4-FFF2-40B4-BE49-F238E27FC236}">
                <a16:creationId xmlns:a16="http://schemas.microsoft.com/office/drawing/2014/main" id="{13C44B03-68C1-C11B-5430-281D6F801AC3}"/>
              </a:ext>
            </a:extLst>
          </p:cNvPr>
          <p:cNvSpPr txBox="1">
            <a:spLocks/>
          </p:cNvSpPr>
          <p:nvPr/>
        </p:nvSpPr>
        <p:spPr>
          <a:xfrm>
            <a:off x="2481867" y="5685084"/>
            <a:ext cx="6202059" cy="669584"/>
          </a:xfrm>
          <a:prstGeom prst="rect">
            <a:avLst/>
          </a:prstGeom>
        </p:spPr>
        <p:txBody>
          <a:bodyPr wrap="square"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Tx/>
              <a:buNone/>
              <a:defRPr sz="3300" b="0" i="0" kern="1200" spc="0" baseline="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_tradnl" sz="2400" dirty="0"/>
              <a:t>1er </a:t>
            </a:r>
            <a:r>
              <a:rPr lang="es-ES_tradnl" sz="2400" dirty="0" err="1"/>
              <a:t>Worshop</a:t>
            </a:r>
            <a:r>
              <a:rPr lang="es-ES_tradnl" sz="2400" dirty="0"/>
              <a:t> </a:t>
            </a:r>
            <a:r>
              <a:rPr lang="es-ES_tradnl" sz="2400" dirty="0" err="1"/>
              <a:t>ESenCIA</a:t>
            </a:r>
            <a:endParaRPr lang="es-ES_tradnl" sz="2400" dirty="0"/>
          </a:p>
          <a:p>
            <a:pPr algn="ctr"/>
            <a:r>
              <a:rPr lang="es-ES_tradnl" sz="2000" dirty="0"/>
              <a:t>Valencia, 30/Enero/2025</a:t>
            </a:r>
          </a:p>
        </p:txBody>
      </p:sp>
    </p:spTree>
    <p:extLst>
      <p:ext uri="{BB962C8B-B14F-4D97-AF65-F5344CB8AC3E}">
        <p14:creationId xmlns:p14="http://schemas.microsoft.com/office/powerpoint/2010/main" val="40839248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5469-398C-BE92-E576-864F08BF59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6901644-364F-C7B5-3BDE-8AE054276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Objetivo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C5A389-1BC8-2155-2EA5-85C93B6320C5}"/>
              </a:ext>
            </a:extLst>
          </p:cNvPr>
          <p:cNvSpPr/>
          <p:nvPr/>
        </p:nvSpPr>
        <p:spPr>
          <a:xfrm>
            <a:off x="820320" y="1416905"/>
            <a:ext cx="10674994" cy="1707296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b="1" dirty="0">
                <a:solidFill>
                  <a:schemeClr val="bg2"/>
                </a:solidFill>
                <a:latin typeface="Visuelt Pro" panose="020B0503040202040104"/>
              </a:rPr>
              <a:t>Objetivo principal: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 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evaluar la utilidad y aplicabilidad de diferentes técnicas de Ciencias de Datos en ambientes de Computación Ubicua en distintas áreas de conocimiento para desarrollar aplicaciones inteligentes, eficientes y conscientes del consumo energético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18878366-4E36-5D88-4FB7-033FE3ADCBDD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5285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61773C-28A1-4102-F8C4-1BA7E61D7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14F962B-71D5-87AC-8B98-B232937E9DD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Actividades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16196412-AF05-4FEB-CA9A-BDAF4C6E4363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4</a:t>
            </a:fld>
            <a:endParaRPr lang="es-ES" dirty="0"/>
          </a:p>
        </p:txBody>
      </p:sp>
      <p:pic>
        <p:nvPicPr>
          <p:cNvPr id="4" name="Graphic 3" descr="Leaky Tap with solid fill">
            <a:extLst>
              <a:ext uri="{FF2B5EF4-FFF2-40B4-BE49-F238E27FC236}">
                <a16:creationId xmlns:a16="http://schemas.microsoft.com/office/drawing/2014/main" id="{02BF642B-065A-62E7-8F53-9EA833BF76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2720" y="898370"/>
            <a:ext cx="1188720" cy="1188720"/>
          </a:xfrm>
          <a:prstGeom prst="rect">
            <a:avLst/>
          </a:prstGeom>
        </p:spPr>
      </p:pic>
      <p:pic>
        <p:nvPicPr>
          <p:cNvPr id="5" name="Graphic 4" descr="Pig with solid fill">
            <a:extLst>
              <a:ext uri="{FF2B5EF4-FFF2-40B4-BE49-F238E27FC236}">
                <a16:creationId xmlns:a16="http://schemas.microsoft.com/office/drawing/2014/main" id="{5881B1C0-B723-D093-7F8A-B7AFDD16454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71800" y="1879220"/>
            <a:ext cx="1188720" cy="1188720"/>
          </a:xfrm>
          <a:prstGeom prst="rect">
            <a:avLst/>
          </a:prstGeom>
        </p:spPr>
      </p:pic>
      <p:pic>
        <p:nvPicPr>
          <p:cNvPr id="7" name="Graphic 6" descr="Heart with pulse with solid fill">
            <a:extLst>
              <a:ext uri="{FF2B5EF4-FFF2-40B4-BE49-F238E27FC236}">
                <a16:creationId xmlns:a16="http://schemas.microsoft.com/office/drawing/2014/main" id="{9B4A68CA-577F-DBB1-D11B-A78D16DB08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01280" y="1951433"/>
            <a:ext cx="1188720" cy="1188720"/>
          </a:xfrm>
          <a:prstGeom prst="rect">
            <a:avLst/>
          </a:prstGeom>
        </p:spPr>
      </p:pic>
      <p:pic>
        <p:nvPicPr>
          <p:cNvPr id="8" name="Graphic 7" descr="Easel with solid fill">
            <a:extLst>
              <a:ext uri="{FF2B5EF4-FFF2-40B4-BE49-F238E27FC236}">
                <a16:creationId xmlns:a16="http://schemas.microsoft.com/office/drawing/2014/main" id="{98B73BFF-A21E-D677-45CD-C3CD4F9A23B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011032" y="4152845"/>
            <a:ext cx="1188720" cy="1188720"/>
          </a:xfrm>
          <a:prstGeom prst="rect">
            <a:avLst/>
          </a:prstGeom>
        </p:spPr>
      </p:pic>
      <p:pic>
        <p:nvPicPr>
          <p:cNvPr id="9" name="Graphic 4" descr="Books with solid fill">
            <a:extLst>
              <a:ext uri="{FF2B5EF4-FFF2-40B4-BE49-F238E27FC236}">
                <a16:creationId xmlns:a16="http://schemas.microsoft.com/office/drawing/2014/main" id="{3DBDBEAB-4238-E8F8-06D7-345C5587358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293360" y="5098663"/>
            <a:ext cx="1188720" cy="1188720"/>
          </a:xfrm>
          <a:prstGeom prst="rect">
            <a:avLst/>
          </a:prstGeom>
        </p:spPr>
      </p:pic>
      <p:pic>
        <p:nvPicPr>
          <p:cNvPr id="10" name="Graphic 4" descr="Full battery with solid fill">
            <a:extLst>
              <a:ext uri="{FF2B5EF4-FFF2-40B4-BE49-F238E27FC236}">
                <a16:creationId xmlns:a16="http://schemas.microsoft.com/office/drawing/2014/main" id="{24EB69BA-05E7-124F-DB8B-348157D7724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643992" y="4152845"/>
            <a:ext cx="1188720" cy="118872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47AFAC7-9177-62E3-F99E-7D0853455EDE}"/>
              </a:ext>
            </a:extLst>
          </p:cNvPr>
          <p:cNvCxnSpPr>
            <a:cxnSpLocks/>
          </p:cNvCxnSpPr>
          <p:nvPr/>
        </p:nvCxnSpPr>
        <p:spPr>
          <a:xfrm>
            <a:off x="5842736" y="1951433"/>
            <a:ext cx="0" cy="314723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F7A9D3D-C00E-B7B6-212C-DDDE15867E5C}"/>
              </a:ext>
            </a:extLst>
          </p:cNvPr>
          <p:cNvCxnSpPr>
            <a:cxnSpLocks/>
          </p:cNvCxnSpPr>
          <p:nvPr/>
        </p:nvCxnSpPr>
        <p:spPr>
          <a:xfrm flipH="1">
            <a:off x="4160520" y="2705155"/>
            <a:ext cx="3340760" cy="1892245"/>
          </a:xfrm>
          <a:prstGeom prst="line">
            <a:avLst/>
          </a:prstGeom>
          <a:ln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ED6E9A4-BA46-2B39-186C-7B4B842F8256}"/>
              </a:ext>
            </a:extLst>
          </p:cNvPr>
          <p:cNvCxnSpPr>
            <a:cxnSpLocks/>
          </p:cNvCxnSpPr>
          <p:nvPr/>
        </p:nvCxnSpPr>
        <p:spPr>
          <a:xfrm flipH="1" flipV="1">
            <a:off x="4172356" y="2705155"/>
            <a:ext cx="3340760" cy="1892245"/>
          </a:xfrm>
          <a:prstGeom prst="line">
            <a:avLst/>
          </a:prstGeom>
          <a:ln>
            <a:prstDash val="solid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3FB02C53-E649-539F-95F5-9CDC934E17D9}"/>
              </a:ext>
            </a:extLst>
          </p:cNvPr>
          <p:cNvSpPr/>
          <p:nvPr/>
        </p:nvSpPr>
        <p:spPr>
          <a:xfrm>
            <a:off x="4772000" y="3135676"/>
            <a:ext cx="2231440" cy="9144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2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>
              <a:spcAft>
                <a:spcPts val="1200"/>
              </a:spcAft>
            </a:pPr>
            <a:r>
              <a:rPr lang="es-ES" sz="2600" b="1" dirty="0">
                <a:solidFill>
                  <a:schemeClr val="tx1"/>
                </a:solidFill>
                <a:latin typeface="Visuelt Pro" panose="020B0503040202040104"/>
              </a:rPr>
              <a:t>UbiqData-EnergyAware</a:t>
            </a:r>
            <a:endParaRPr lang="es-ES_tradnl" sz="2600" b="1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ctr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3600" dirty="0">
              <a:solidFill>
                <a:schemeClr val="bg2"/>
              </a:solidFill>
              <a:latin typeface="Visuelt Pro" panose="020B0503040202040104"/>
            </a:endParaRPr>
          </a:p>
        </p:txBody>
      </p:sp>
    </p:spTree>
    <p:extLst>
      <p:ext uri="{BB962C8B-B14F-4D97-AF65-F5344CB8AC3E}">
        <p14:creationId xmlns:p14="http://schemas.microsoft.com/office/powerpoint/2010/main" val="315096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EC4C9-7B49-F17F-33A4-CE7357DC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17B3F3-840B-719A-A0E3-E3859C9ACE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T-AGR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1259F6-0751-59F5-468F-19FC9076AED2}"/>
              </a:ext>
            </a:extLst>
          </p:cNvPr>
          <p:cNvSpPr/>
          <p:nvPr/>
        </p:nvSpPr>
        <p:spPr>
          <a:xfrm>
            <a:off x="820320" y="1074004"/>
            <a:ext cx="10096496" cy="37895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Objetivo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 Implementar sistema </a:t>
            </a:r>
            <a:r>
              <a:rPr lang="es-ES_tradnl" sz="24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 control de riego para siembras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Resultados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</a:t>
            </a: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Prototipo de una plataforma </a:t>
            </a:r>
            <a:r>
              <a:rPr lang="es-ES" sz="20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 para el control de riego que permite la visualización de los datos y el control del sistema de riego por parte del usuario:</a:t>
            </a:r>
          </a:p>
          <a:p>
            <a:pPr marL="1371600" lvl="2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Aplicación web</a:t>
            </a:r>
          </a:p>
          <a:p>
            <a:pPr marL="1371600" lvl="2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Dos apps móviles</a:t>
            </a:r>
          </a:p>
          <a:p>
            <a:pPr marL="1371600" lvl="2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Utilización de repositorio de datos relacionados con las siembras</a:t>
            </a:r>
          </a:p>
          <a:p>
            <a:pPr marL="1371600" lvl="2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Framework de motor de procesamiento de datos (por lotes y por flujos)</a:t>
            </a:r>
            <a:endParaRPr lang="es-ES_tradnl" sz="2000" dirty="0">
              <a:solidFill>
                <a:schemeClr val="tx1"/>
              </a:solidFill>
              <a:latin typeface="Visuelt Pro" panose="020B0503040202040104"/>
            </a:endParaRPr>
          </a:p>
          <a:p>
            <a:pPr marL="914400" lvl="1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200" dirty="0">
              <a:solidFill>
                <a:schemeClr val="tx1"/>
              </a:solidFill>
              <a:latin typeface="Visuelt Pro" panose="020B0503040202040104"/>
            </a:endParaRPr>
          </a:p>
          <a:p>
            <a:pPr marL="342900" indent="-3429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endParaRPr lang="es-ES_tradnl" sz="28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A5EA9181-040F-6774-16C4-5C211691D2CD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5</a:t>
            </a:fld>
            <a:endParaRPr lang="es-ES" dirty="0"/>
          </a:p>
        </p:txBody>
      </p:sp>
      <p:pic>
        <p:nvPicPr>
          <p:cNvPr id="11" name="Graphic 10" descr="Leaky Tap with solid fill">
            <a:extLst>
              <a:ext uri="{FF2B5EF4-FFF2-40B4-BE49-F238E27FC236}">
                <a16:creationId xmlns:a16="http://schemas.microsoft.com/office/drawing/2014/main" id="{A2FE6989-644B-471C-ADE4-7E737E857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301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3D5E1E-A5AA-8D50-81FB-2522B86F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2107D0E-B21C-1C72-6FE2-3C5209C951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T-AGR: sistema </a:t>
            </a:r>
            <a:r>
              <a:rPr lang="es-ES" dirty="0" err="1"/>
              <a:t>IoT</a:t>
            </a:r>
            <a:r>
              <a:rPr lang="es-ES" dirty="0"/>
              <a:t> de control de riego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05C59703-CD62-AADE-C0E3-68D7DD23E7D3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6</a:t>
            </a:fld>
            <a:endParaRPr lang="es-ES" dirty="0"/>
          </a:p>
        </p:txBody>
      </p:sp>
      <p:pic>
        <p:nvPicPr>
          <p:cNvPr id="11" name="Graphic 10" descr="Leaky Tap with solid fill">
            <a:extLst>
              <a:ext uri="{FF2B5EF4-FFF2-40B4-BE49-F238E27FC236}">
                <a16:creationId xmlns:a16="http://schemas.microsoft.com/office/drawing/2014/main" id="{EB556681-CF12-28E4-47EF-FDBAFDD648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275DBA0-E4F4-15CE-D740-2AFC8BDBE9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57200" y="1230324"/>
            <a:ext cx="6098138" cy="330974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C24D30-0B86-88D1-A9FF-EF6527579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258919" y="1998154"/>
            <a:ext cx="7000456" cy="32680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96F249E-6310-FCF8-67FC-6A1EB6E4E4F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9021" t="12855" b="12016"/>
          <a:stretch>
            <a:fillRect/>
          </a:stretch>
        </p:blipFill>
        <p:spPr bwMode="auto">
          <a:xfrm>
            <a:off x="8768359" y="3908388"/>
            <a:ext cx="2514600" cy="27679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DDDE05-1F4A-44E1-7D18-C8BA6ABE358D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949" t="1937" r="541" b="1922"/>
          <a:stretch/>
        </p:blipFill>
        <p:spPr bwMode="auto">
          <a:xfrm>
            <a:off x="2705100" y="4816475"/>
            <a:ext cx="3778250" cy="1787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674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CEDFBC-94E6-CDBC-7FCF-AA8C0C7E15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3F7213-22A8-B52E-5B0B-80671065A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T-AGR: app para visualización de cultivos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10913C11-EBAF-9047-F441-5C590CFE2C56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7</a:t>
            </a:fld>
            <a:endParaRPr lang="es-ES" dirty="0"/>
          </a:p>
        </p:txBody>
      </p:sp>
      <p:pic>
        <p:nvPicPr>
          <p:cNvPr id="11" name="Graphic 10" descr="Leaky Tap with solid fill">
            <a:extLst>
              <a:ext uri="{FF2B5EF4-FFF2-40B4-BE49-F238E27FC236}">
                <a16:creationId xmlns:a16="http://schemas.microsoft.com/office/drawing/2014/main" id="{F9C96D59-1E6B-E5E3-8B67-F0ECA143E6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5942153"/>
            <a:ext cx="914400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035046-39BE-3711-6CE2-3C2C44FA75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1092464"/>
            <a:ext cx="2332569" cy="4673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6FEEBF3-65D2-2FEB-6ADA-226E49D4DC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969" y="1057415"/>
            <a:ext cx="2415275" cy="488473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249F2F4-7D88-FBC0-483B-969C58C738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8171" y="1057414"/>
            <a:ext cx="2262833" cy="488473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261351A-4521-78B7-614B-F38DECD30FA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47616" y="1057414"/>
            <a:ext cx="2266633" cy="488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4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4D0935-6A7B-21BE-9886-53607B8B30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3EC8BA-03CE-D256-0651-3EC9D53DAC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7401769" cy="523642"/>
          </a:xfrm>
        </p:spPr>
        <p:txBody>
          <a:bodyPr/>
          <a:lstStyle/>
          <a:p>
            <a:r>
              <a:rPr lang="es-ES" dirty="0"/>
              <a:t>T-GAN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35F902A-D546-83D4-E90A-F40BB419A4D6}"/>
              </a:ext>
            </a:extLst>
          </p:cNvPr>
          <p:cNvSpPr/>
          <p:nvPr/>
        </p:nvSpPr>
        <p:spPr>
          <a:xfrm>
            <a:off x="820320" y="1074004"/>
            <a:ext cx="10096496" cy="378957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" sz="2400" dirty="0">
                <a:solidFill>
                  <a:schemeClr val="bg2"/>
                </a:solidFill>
                <a:latin typeface="Visuelt Pro" panose="020B0503040202040104"/>
              </a:rPr>
              <a:t>Objetivo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: Construir un sistema </a:t>
            </a:r>
            <a:r>
              <a:rPr lang="es-ES" sz="24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" sz="2400" dirty="0">
                <a:solidFill>
                  <a:schemeClr val="tx1"/>
                </a:solidFill>
                <a:latin typeface="Visuelt Pro" panose="020B0503040202040104"/>
              </a:rPr>
              <a:t> basado en una báscula inteligente para el control de ganado porcino</a:t>
            </a:r>
          </a:p>
          <a:p>
            <a:pPr marL="457200" indent="-457200" algn="just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s-ES_tradnl" sz="2400" dirty="0">
                <a:solidFill>
                  <a:schemeClr val="bg2"/>
                </a:solidFill>
                <a:latin typeface="Visuelt Pro" panose="020B0503040202040104"/>
              </a:rPr>
              <a:t>Resultados</a:t>
            </a:r>
            <a:r>
              <a:rPr lang="es-ES_tradnl" sz="2400" dirty="0">
                <a:solidFill>
                  <a:schemeClr val="tx1"/>
                </a:solidFill>
                <a:latin typeface="Visuelt Pro" panose="020B0503040202040104"/>
              </a:rPr>
              <a:t>:</a:t>
            </a:r>
          </a:p>
          <a:p>
            <a:pPr marL="914400" lvl="1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Prototipo de </a:t>
            </a:r>
            <a:r>
              <a:rPr lang="es-ES" sz="2000" dirty="0" err="1">
                <a:solidFill>
                  <a:schemeClr val="tx1"/>
                </a:solidFill>
                <a:latin typeface="Visuelt Pro" panose="020B0503040202040104"/>
              </a:rPr>
              <a:t>báscula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 inteligente evolucionado:</a:t>
            </a:r>
          </a:p>
          <a:p>
            <a:pPr marL="1371600" lvl="2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Sistema lector RFID para identificar a los animales </a:t>
            </a:r>
          </a:p>
          <a:p>
            <a:pPr marL="1371600" lvl="2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Dashboard integrado en la plataforma </a:t>
            </a:r>
            <a:r>
              <a:rPr lang="es-ES" sz="2000" dirty="0" err="1">
                <a:solidFill>
                  <a:schemeClr val="tx1"/>
                </a:solidFill>
                <a:latin typeface="Visuelt Pro" panose="020B0503040202040104"/>
              </a:rPr>
              <a:t>IoT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 que permite visualizar los resultados del </a:t>
            </a:r>
            <a:r>
              <a:rPr lang="es-ES" sz="2000" dirty="0" err="1">
                <a:solidFill>
                  <a:schemeClr val="tx1"/>
                </a:solidFill>
                <a:latin typeface="Visuelt Pro" panose="020B0503040202040104"/>
              </a:rPr>
              <a:t>análisis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 descriptivo realizado a partir de los datos recolectados, en diferentes informes.</a:t>
            </a:r>
          </a:p>
          <a:p>
            <a:pPr marL="1371600" lvl="2" indent="-457200" algn="just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Configuración de alarmas y avisos (enviadas </a:t>
            </a:r>
            <a:r>
              <a:rPr lang="es-ES" sz="2000" dirty="0" err="1">
                <a:solidFill>
                  <a:schemeClr val="tx1"/>
                </a:solidFill>
                <a:latin typeface="Visuelt Pro" panose="020B0503040202040104"/>
              </a:rPr>
              <a:t>vía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 correo </a:t>
            </a:r>
            <a:r>
              <a:rPr lang="es-ES" sz="2000" dirty="0" err="1">
                <a:solidFill>
                  <a:schemeClr val="tx1"/>
                </a:solidFill>
                <a:latin typeface="Visuelt Pro" panose="020B0503040202040104"/>
              </a:rPr>
              <a:t>electrónico</a:t>
            </a:r>
            <a:r>
              <a:rPr lang="es-ES" sz="2000" dirty="0">
                <a:solidFill>
                  <a:schemeClr val="tx1"/>
                </a:solidFill>
                <a:latin typeface="Visuelt Pro" panose="020B0503040202040104"/>
              </a:rPr>
              <a:t> a los diferentes usuarios del sistema) </a:t>
            </a:r>
            <a:endParaRPr lang="es-ES_tradnl" sz="2000" dirty="0">
              <a:solidFill>
                <a:schemeClr val="bg2"/>
              </a:solidFill>
              <a:latin typeface="Visuelt Pro" panose="020B0503040202040104"/>
            </a:endParaRP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6A13EA1D-207E-2574-ECB6-C48807F96A11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8</a:t>
            </a:fld>
            <a:endParaRPr lang="es-ES" dirty="0"/>
          </a:p>
        </p:txBody>
      </p:sp>
      <p:pic>
        <p:nvPicPr>
          <p:cNvPr id="5" name="Graphic 4" descr="Pig with solid fill">
            <a:extLst>
              <a:ext uri="{FF2B5EF4-FFF2-40B4-BE49-F238E27FC236}">
                <a16:creationId xmlns:a16="http://schemas.microsoft.com/office/drawing/2014/main" id="{D9D7F873-4C58-01E0-ABA2-1694F93C0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8065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63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1C714-A2CA-4A79-E2F6-CDF0FBA69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524D34C-D8ED-71CD-5987-1D307522FC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7463" y="212137"/>
            <a:ext cx="10696287" cy="523642"/>
          </a:xfrm>
        </p:spPr>
        <p:txBody>
          <a:bodyPr/>
          <a:lstStyle/>
          <a:p>
            <a:r>
              <a:rPr lang="es-ES" dirty="0"/>
              <a:t>T-GAN: báscula inteligente para el control de ganado porcino</a:t>
            </a:r>
          </a:p>
        </p:txBody>
      </p:sp>
      <p:sp>
        <p:nvSpPr>
          <p:cNvPr id="2" name="Marcador de texto 4">
            <a:extLst>
              <a:ext uri="{FF2B5EF4-FFF2-40B4-BE49-F238E27FC236}">
                <a16:creationId xmlns:a16="http://schemas.microsoft.com/office/drawing/2014/main" id="{2900C7CA-A575-7DCA-48DA-966F8FAB183B}"/>
              </a:ext>
            </a:extLst>
          </p:cNvPr>
          <p:cNvSpPr txBox="1">
            <a:spLocks/>
          </p:cNvSpPr>
          <p:nvPr/>
        </p:nvSpPr>
        <p:spPr>
          <a:xfrm>
            <a:off x="11065165" y="6399354"/>
            <a:ext cx="860136" cy="276999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0" kern="1200">
                <a:solidFill>
                  <a:schemeClr val="tx1"/>
                </a:solidFill>
                <a:latin typeface="Visuelt Pro" panose="020B05030402020401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20655129-07F2-4458-ABAC-60A41686C724}" type="slidenum">
              <a:rPr lang="es-ES" smtClean="0"/>
              <a:pPr algn="r"/>
              <a:t>9</a:t>
            </a:fld>
            <a:endParaRPr lang="es-ES" dirty="0"/>
          </a:p>
        </p:txBody>
      </p:sp>
      <p:pic>
        <p:nvPicPr>
          <p:cNvPr id="5" name="Graphic 4" descr="Pig with solid fill">
            <a:extLst>
              <a:ext uri="{FF2B5EF4-FFF2-40B4-BE49-F238E27FC236}">
                <a16:creationId xmlns:a16="http://schemas.microsoft.com/office/drawing/2014/main" id="{5DE66F4A-CDFE-F4E0-989C-A568E3FDA7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080652"/>
            <a:ext cx="914400" cy="914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F4DD6F-C706-A305-1CD8-56723D9DE647}"/>
              </a:ext>
            </a:extLst>
          </p:cNvPr>
          <p:cNvSpPr txBox="1"/>
          <p:nvPr/>
        </p:nvSpPr>
        <p:spPr>
          <a:xfrm>
            <a:off x="1914525" y="2238375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>
                <a:highlight>
                  <a:srgbClr val="FFFF00"/>
                </a:highlight>
              </a:rPr>
              <a:t>TODO: artículo IEEE Internet </a:t>
            </a:r>
            <a:r>
              <a:rPr lang="es-ES" sz="2800" dirty="0" err="1">
                <a:highlight>
                  <a:srgbClr val="FFFF00"/>
                </a:highlight>
              </a:rPr>
              <a:t>of</a:t>
            </a:r>
            <a:r>
              <a:rPr lang="es-ES" sz="2800" dirty="0">
                <a:highlight>
                  <a:srgbClr val="FFFF00"/>
                </a:highlight>
              </a:rPr>
              <a:t> </a:t>
            </a:r>
            <a:r>
              <a:rPr lang="es-ES" sz="2800" dirty="0" err="1">
                <a:highlight>
                  <a:srgbClr val="FFFF00"/>
                </a:highlight>
              </a:rPr>
              <a:t>Things</a:t>
            </a:r>
            <a:r>
              <a:rPr lang="es-ES" sz="2800" dirty="0">
                <a:highlight>
                  <a:srgbClr val="FFFF00"/>
                </a:highlight>
              </a:rPr>
              <a:t> </a:t>
            </a:r>
            <a:endParaRPr lang="en-US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414072665"/>
      </p:ext>
    </p:extLst>
  </p:cSld>
  <p:clrMapOvr>
    <a:masterClrMapping/>
  </p:clrMapOvr>
</p:sld>
</file>

<file path=ppt/theme/theme1.xml><?xml version="1.0" encoding="utf-8"?>
<a:theme xmlns:a="http://schemas.openxmlformats.org/drawingml/2006/main" name="Caratulas">
  <a:themeElements>
    <a:clrScheme name="Viu">
      <a:dk1>
        <a:srgbClr val="000000"/>
      </a:dk1>
      <a:lt1>
        <a:srgbClr val="FFFFFF"/>
      </a:lt1>
      <a:dk2>
        <a:srgbClr val="CDCFCE"/>
      </a:dk2>
      <a:lt2>
        <a:srgbClr val="FFFFFF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 TIPOS CORPORATIVAS" id="{0945344E-95D9-F64E-A5CC-664A37B35252}" vid="{D6AD5BDC-0BBE-BA4E-8263-E0887E4E75BB}"/>
    </a:ext>
  </a:extLst>
</a:theme>
</file>

<file path=ppt/theme/theme2.xml><?xml version="1.0" encoding="utf-8"?>
<a:theme xmlns:a="http://schemas.openxmlformats.org/drawingml/2006/main" name="Capítulo">
  <a:themeElements>
    <a:clrScheme name="Viu">
      <a:dk1>
        <a:srgbClr val="000000"/>
      </a:dk1>
      <a:lt1>
        <a:srgbClr val="FFFFFF"/>
      </a:lt1>
      <a:dk2>
        <a:srgbClr val="CDCFCE"/>
      </a:dk2>
      <a:lt2>
        <a:srgbClr val="FFFFFF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 TIPOS CORPORATIVAS" id="{0945344E-95D9-F64E-A5CC-664A37B35252}" vid="{1F0C2304-CBCC-B64F-A294-FFB31C1B0435}"/>
    </a:ext>
  </a:extLst>
</a:theme>
</file>

<file path=ppt/theme/theme3.xml><?xml version="1.0" encoding="utf-8"?>
<a:theme xmlns:a="http://schemas.openxmlformats.org/drawingml/2006/main" name="Destacados Slide">
  <a:themeElements>
    <a:clrScheme name="Viu">
      <a:dk1>
        <a:srgbClr val="000000"/>
      </a:dk1>
      <a:lt1>
        <a:srgbClr val="FFFFFF"/>
      </a:lt1>
      <a:dk2>
        <a:srgbClr val="CDCFCE"/>
      </a:dk2>
      <a:lt2>
        <a:srgbClr val="E54E13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 TIPOS CORPORATIVAS" id="{0945344E-95D9-F64E-A5CC-664A37B35252}" vid="{CB959A07-0623-4844-BF21-F38DDB541755}"/>
    </a:ext>
  </a:extLst>
</a:theme>
</file>

<file path=ppt/theme/theme4.xml><?xml version="1.0" encoding="utf-8"?>
<a:theme xmlns:a="http://schemas.openxmlformats.org/drawingml/2006/main" name="Contenido Slide">
  <a:themeElements>
    <a:clrScheme name="Viu">
      <a:dk1>
        <a:srgbClr val="000000"/>
      </a:dk1>
      <a:lt1>
        <a:srgbClr val="FFFFFF"/>
      </a:lt1>
      <a:dk2>
        <a:srgbClr val="CDCFCE"/>
      </a:dk2>
      <a:lt2>
        <a:srgbClr val="E54E13"/>
      </a:lt2>
      <a:accent1>
        <a:srgbClr val="FDECE8"/>
      </a:accent1>
      <a:accent2>
        <a:srgbClr val="F5B8A1"/>
      </a:accent2>
      <a:accent3>
        <a:srgbClr val="F19672"/>
      </a:accent3>
      <a:accent4>
        <a:srgbClr val="F3A788"/>
      </a:accent4>
      <a:accent5>
        <a:srgbClr val="EB7243"/>
      </a:accent5>
      <a:accent6>
        <a:srgbClr val="E64F12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 TIPOS CORPORATIVAS" id="{0945344E-95D9-F64E-A5CC-664A37B35252}" vid="{BB69BB77-6BDA-9E44-B237-9ABF44CF2275}"/>
    </a:ext>
  </a:extLst>
</a:theme>
</file>

<file path=ppt/theme/theme5.xml><?xml version="1.0" encoding="utf-8"?>
<a:theme xmlns:a="http://schemas.openxmlformats.org/drawingml/2006/main" name="Gráficos">
  <a:themeElements>
    <a:clrScheme name="Viu gráficos">
      <a:dk1>
        <a:srgbClr val="000000"/>
      </a:dk1>
      <a:lt1>
        <a:srgbClr val="FFFFFF"/>
      </a:lt1>
      <a:dk2>
        <a:srgbClr val="CDCFCE"/>
      </a:dk2>
      <a:lt2>
        <a:srgbClr val="E54E13"/>
      </a:lt2>
      <a:accent1>
        <a:srgbClr val="E45115"/>
      </a:accent1>
      <a:accent2>
        <a:srgbClr val="EC7240"/>
      </a:accent2>
      <a:accent3>
        <a:srgbClr val="F2A788"/>
      </a:accent3>
      <a:accent4>
        <a:srgbClr val="F19672"/>
      </a:accent4>
      <a:accent5>
        <a:srgbClr val="F5B8A0"/>
      </a:accent5>
      <a:accent6>
        <a:srgbClr val="FEEDE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MMA_PlantillaPpt_VIU_V3 TIPOS CORPORATIVAS" id="{0945344E-95D9-F64E-A5CC-664A37B35252}" vid="{2044519A-EC62-8F43-A324-B8425A2A0DD8}"/>
    </a:ext>
  </a:extLst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SUMMA_PlantillaPpt_VIU_V3 TIPOS CORPORATIVAS</Template>
  <TotalTime>1528</TotalTime>
  <Words>1384</Words>
  <Application>Microsoft Office PowerPoint</Application>
  <PresentationFormat>Widescreen</PresentationFormat>
  <Paragraphs>134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Arial</vt:lpstr>
      <vt:lpstr>Calibri</vt:lpstr>
      <vt:lpstr>FS Pimlico</vt:lpstr>
      <vt:lpstr>Periodico Display</vt:lpstr>
      <vt:lpstr>Periodico Display UltraLight</vt:lpstr>
      <vt:lpstr>Visuelt Pro</vt:lpstr>
      <vt:lpstr>Wingdings</vt:lpstr>
      <vt:lpstr>Caratulas</vt:lpstr>
      <vt:lpstr>Capítulo</vt:lpstr>
      <vt:lpstr>Destacados Slide</vt:lpstr>
      <vt:lpstr>Contenido Slide</vt:lpstr>
      <vt:lpstr>Gráficos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Planeta Sistemas y Operaciones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GRID</dc:title>
  <cp:lastModifiedBy>Ismael de Fez Lava</cp:lastModifiedBy>
  <cp:revision>2</cp:revision>
  <dcterms:created xsi:type="dcterms:W3CDTF">2020-12-02T10:46:51Z</dcterms:created>
  <dcterms:modified xsi:type="dcterms:W3CDTF">2025-01-27T19:30:34Z</dcterms:modified>
</cp:coreProperties>
</file>